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2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1522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sv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Relationship Id="rId14" Type="http://schemas.openxmlformats.org/officeDocument/2006/relationships/image" Target="../media/image16.svg"/></Relationships>
</file>

<file path=ppt/diagrams/_rels/data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svg"/><Relationship Id="rId3" Type="http://schemas.openxmlformats.org/officeDocument/2006/relationships/image" Target="../media/image47.png"/><Relationship Id="rId7" Type="http://schemas.openxmlformats.org/officeDocument/2006/relationships/image" Target="../media/image51.png"/><Relationship Id="rId2" Type="http://schemas.openxmlformats.org/officeDocument/2006/relationships/image" Target="../media/image46.svg"/><Relationship Id="rId1" Type="http://schemas.openxmlformats.org/officeDocument/2006/relationships/image" Target="../media/image45.png"/><Relationship Id="rId6" Type="http://schemas.openxmlformats.org/officeDocument/2006/relationships/image" Target="../media/image50.svg"/><Relationship Id="rId5" Type="http://schemas.openxmlformats.org/officeDocument/2006/relationships/image" Target="../media/image49.png"/><Relationship Id="rId10" Type="http://schemas.openxmlformats.org/officeDocument/2006/relationships/image" Target="../media/image54.svg"/><Relationship Id="rId4" Type="http://schemas.openxmlformats.org/officeDocument/2006/relationships/image" Target="../media/image48.svg"/><Relationship Id="rId9" Type="http://schemas.openxmlformats.org/officeDocument/2006/relationships/image" Target="../media/image53.pn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sv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.svg"/><Relationship Id="rId1" Type="http://schemas.openxmlformats.org/officeDocument/2006/relationships/image" Target="../media/image17.png"/><Relationship Id="rId6" Type="http://schemas.openxmlformats.org/officeDocument/2006/relationships/image" Target="../media/image22.svg"/><Relationship Id="rId5" Type="http://schemas.openxmlformats.org/officeDocument/2006/relationships/image" Target="../media/image21.png"/><Relationship Id="rId10" Type="http://schemas.openxmlformats.org/officeDocument/2006/relationships/image" Target="../media/image26.svg"/><Relationship Id="rId4" Type="http://schemas.openxmlformats.org/officeDocument/2006/relationships/image" Target="../media/image20.svg"/><Relationship Id="rId9" Type="http://schemas.openxmlformats.org/officeDocument/2006/relationships/image" Target="../media/image25.pn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sv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28.svg"/><Relationship Id="rId1" Type="http://schemas.openxmlformats.org/officeDocument/2006/relationships/image" Target="../media/image27.png"/><Relationship Id="rId6" Type="http://schemas.openxmlformats.org/officeDocument/2006/relationships/image" Target="../media/image32.svg"/><Relationship Id="rId5" Type="http://schemas.openxmlformats.org/officeDocument/2006/relationships/image" Target="../media/image31.png"/><Relationship Id="rId10" Type="http://schemas.openxmlformats.org/officeDocument/2006/relationships/image" Target="../media/image36.svg"/><Relationship Id="rId4" Type="http://schemas.openxmlformats.org/officeDocument/2006/relationships/image" Target="../media/image30.svg"/><Relationship Id="rId9" Type="http://schemas.openxmlformats.org/officeDocument/2006/relationships/image" Target="../media/image35.png"/></Relationships>
</file>

<file path=ppt/diagrams/_rels/data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svg"/><Relationship Id="rId3" Type="http://schemas.openxmlformats.org/officeDocument/2006/relationships/image" Target="../media/image37.png"/><Relationship Id="rId7" Type="http://schemas.openxmlformats.org/officeDocument/2006/relationships/image" Target="../media/image41.png"/><Relationship Id="rId2" Type="http://schemas.openxmlformats.org/officeDocument/2006/relationships/image" Target="../media/image28.svg"/><Relationship Id="rId1" Type="http://schemas.openxmlformats.org/officeDocument/2006/relationships/image" Target="../media/image27.png"/><Relationship Id="rId6" Type="http://schemas.openxmlformats.org/officeDocument/2006/relationships/image" Target="../media/image40.svg"/><Relationship Id="rId5" Type="http://schemas.openxmlformats.org/officeDocument/2006/relationships/image" Target="../media/image39.png"/><Relationship Id="rId10" Type="http://schemas.openxmlformats.org/officeDocument/2006/relationships/image" Target="../media/image44.svg"/><Relationship Id="rId4" Type="http://schemas.openxmlformats.org/officeDocument/2006/relationships/image" Target="../media/image38.svg"/><Relationship Id="rId9" Type="http://schemas.openxmlformats.org/officeDocument/2006/relationships/image" Target="../media/image43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sv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Relationship Id="rId14" Type="http://schemas.openxmlformats.org/officeDocument/2006/relationships/image" Target="../media/image16.svg"/></Relationships>
</file>

<file path=ppt/diagrams/_rels/drawing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svg"/><Relationship Id="rId3" Type="http://schemas.openxmlformats.org/officeDocument/2006/relationships/image" Target="../media/image47.png"/><Relationship Id="rId7" Type="http://schemas.openxmlformats.org/officeDocument/2006/relationships/image" Target="../media/image51.png"/><Relationship Id="rId2" Type="http://schemas.openxmlformats.org/officeDocument/2006/relationships/image" Target="../media/image46.svg"/><Relationship Id="rId1" Type="http://schemas.openxmlformats.org/officeDocument/2006/relationships/image" Target="../media/image45.png"/><Relationship Id="rId6" Type="http://schemas.openxmlformats.org/officeDocument/2006/relationships/image" Target="../media/image50.svg"/><Relationship Id="rId5" Type="http://schemas.openxmlformats.org/officeDocument/2006/relationships/image" Target="../media/image49.png"/><Relationship Id="rId10" Type="http://schemas.openxmlformats.org/officeDocument/2006/relationships/image" Target="../media/image54.svg"/><Relationship Id="rId4" Type="http://schemas.openxmlformats.org/officeDocument/2006/relationships/image" Target="../media/image48.svg"/><Relationship Id="rId9" Type="http://schemas.openxmlformats.org/officeDocument/2006/relationships/image" Target="../media/image53.pn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sv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.svg"/><Relationship Id="rId1" Type="http://schemas.openxmlformats.org/officeDocument/2006/relationships/image" Target="../media/image17.png"/><Relationship Id="rId6" Type="http://schemas.openxmlformats.org/officeDocument/2006/relationships/image" Target="../media/image22.svg"/><Relationship Id="rId5" Type="http://schemas.openxmlformats.org/officeDocument/2006/relationships/image" Target="../media/image21.png"/><Relationship Id="rId10" Type="http://schemas.openxmlformats.org/officeDocument/2006/relationships/image" Target="../media/image26.svg"/><Relationship Id="rId4" Type="http://schemas.openxmlformats.org/officeDocument/2006/relationships/image" Target="../media/image20.svg"/><Relationship Id="rId9" Type="http://schemas.openxmlformats.org/officeDocument/2006/relationships/image" Target="../media/image25.pn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sv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28.svg"/><Relationship Id="rId1" Type="http://schemas.openxmlformats.org/officeDocument/2006/relationships/image" Target="../media/image27.png"/><Relationship Id="rId6" Type="http://schemas.openxmlformats.org/officeDocument/2006/relationships/image" Target="../media/image32.svg"/><Relationship Id="rId5" Type="http://schemas.openxmlformats.org/officeDocument/2006/relationships/image" Target="../media/image31.png"/><Relationship Id="rId10" Type="http://schemas.openxmlformats.org/officeDocument/2006/relationships/image" Target="../media/image36.svg"/><Relationship Id="rId4" Type="http://schemas.openxmlformats.org/officeDocument/2006/relationships/image" Target="../media/image30.svg"/><Relationship Id="rId9" Type="http://schemas.openxmlformats.org/officeDocument/2006/relationships/image" Target="../media/image35.png"/></Relationships>
</file>

<file path=ppt/diagrams/_rels/drawing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svg"/><Relationship Id="rId3" Type="http://schemas.openxmlformats.org/officeDocument/2006/relationships/image" Target="../media/image37.png"/><Relationship Id="rId7" Type="http://schemas.openxmlformats.org/officeDocument/2006/relationships/image" Target="../media/image41.png"/><Relationship Id="rId2" Type="http://schemas.openxmlformats.org/officeDocument/2006/relationships/image" Target="../media/image28.svg"/><Relationship Id="rId1" Type="http://schemas.openxmlformats.org/officeDocument/2006/relationships/image" Target="../media/image27.png"/><Relationship Id="rId6" Type="http://schemas.openxmlformats.org/officeDocument/2006/relationships/image" Target="../media/image40.svg"/><Relationship Id="rId5" Type="http://schemas.openxmlformats.org/officeDocument/2006/relationships/image" Target="../media/image39.png"/><Relationship Id="rId10" Type="http://schemas.openxmlformats.org/officeDocument/2006/relationships/image" Target="../media/image44.svg"/><Relationship Id="rId4" Type="http://schemas.openxmlformats.org/officeDocument/2006/relationships/image" Target="../media/image38.svg"/><Relationship Id="rId9" Type="http://schemas.openxmlformats.org/officeDocument/2006/relationships/image" Target="../media/image43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EB6293D-9E13-4AB6-95D4-7B2FD2EAD2D4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2" csCatId="colorful" phldr="1"/>
      <dgm:spPr/>
      <dgm:t>
        <a:bodyPr/>
        <a:lstStyle/>
        <a:p>
          <a:endParaRPr lang="en-US"/>
        </a:p>
      </dgm:t>
    </dgm:pt>
    <dgm:pt modelId="{B5718D3E-84A1-4A83-A3A8-8A87613D2C7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AI Ethics refers to the principles and moral values that guide the design, development, and deployment of Artificial Intelligence systems.</a:t>
          </a:r>
        </a:p>
      </dgm:t>
    </dgm:pt>
    <dgm:pt modelId="{8EF47078-5A78-4499-B430-09182C6AC919}" type="parTrans" cxnId="{AD95840D-2657-4717-BA24-8C17285CD8C5}">
      <dgm:prSet/>
      <dgm:spPr/>
      <dgm:t>
        <a:bodyPr/>
        <a:lstStyle/>
        <a:p>
          <a:endParaRPr lang="en-US"/>
        </a:p>
      </dgm:t>
    </dgm:pt>
    <dgm:pt modelId="{98C63453-35B7-4710-8AE5-054C2AD8AE52}" type="sibTrans" cxnId="{AD95840D-2657-4717-BA24-8C17285CD8C5}">
      <dgm:prSet/>
      <dgm:spPr/>
      <dgm:t>
        <a:bodyPr/>
        <a:lstStyle/>
        <a:p>
          <a:endParaRPr lang="en-US"/>
        </a:p>
      </dgm:t>
    </dgm:pt>
    <dgm:pt modelId="{8A8BC5E8-A4DC-417B-9C0D-9B03A205A04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It aims to ensure that AI technologies benefit humanity and do not cause harm.</a:t>
          </a:r>
        </a:p>
      </dgm:t>
    </dgm:pt>
    <dgm:pt modelId="{B1DC914C-A1C6-4622-8164-D9DEF870322D}" type="parTrans" cxnId="{E1FD049B-E9CF-472D-9C9D-9ADA3A1F146A}">
      <dgm:prSet/>
      <dgm:spPr/>
      <dgm:t>
        <a:bodyPr/>
        <a:lstStyle/>
        <a:p>
          <a:endParaRPr lang="en-US"/>
        </a:p>
      </dgm:t>
    </dgm:pt>
    <dgm:pt modelId="{9FF3E4B0-4CB2-411C-BFC2-C778BFB7C7CC}" type="sibTrans" cxnId="{E1FD049B-E9CF-472D-9C9D-9ADA3A1F146A}">
      <dgm:prSet/>
      <dgm:spPr/>
      <dgm:t>
        <a:bodyPr/>
        <a:lstStyle/>
        <a:p>
          <a:endParaRPr lang="en-US"/>
        </a:p>
      </dgm:t>
    </dgm:pt>
    <dgm:pt modelId="{D6FE679B-3DCE-4170-B259-C62A673D20C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Core pillars of AI Ethics include:</a:t>
          </a:r>
        </a:p>
      </dgm:t>
    </dgm:pt>
    <dgm:pt modelId="{A13F74DE-37A8-4C31-85D0-6C31F06C86B5}" type="parTrans" cxnId="{41A1ABB9-9D68-4570-AA50-06EEBFA8ED7F}">
      <dgm:prSet/>
      <dgm:spPr/>
      <dgm:t>
        <a:bodyPr/>
        <a:lstStyle/>
        <a:p>
          <a:endParaRPr lang="en-US"/>
        </a:p>
      </dgm:t>
    </dgm:pt>
    <dgm:pt modelId="{6396CEE5-A290-411E-8599-9F12102424BD}" type="sibTrans" cxnId="{41A1ABB9-9D68-4570-AA50-06EEBFA8ED7F}">
      <dgm:prSet/>
      <dgm:spPr/>
      <dgm:t>
        <a:bodyPr/>
        <a:lstStyle/>
        <a:p>
          <a:endParaRPr lang="en-US"/>
        </a:p>
      </dgm:t>
    </dgm:pt>
    <dgm:pt modelId="{B36A488A-F66A-4524-AF66-48C0AAD3B0E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- Fairness: Ensuring equal treatment of individuals and groups.</a:t>
          </a:r>
        </a:p>
      </dgm:t>
    </dgm:pt>
    <dgm:pt modelId="{E59D874F-6F3D-449F-BFA4-9957DC4305CF}" type="parTrans" cxnId="{4AB4FD43-56D7-41FA-ABD8-767731DB363A}">
      <dgm:prSet/>
      <dgm:spPr/>
      <dgm:t>
        <a:bodyPr/>
        <a:lstStyle/>
        <a:p>
          <a:endParaRPr lang="en-US"/>
        </a:p>
      </dgm:t>
    </dgm:pt>
    <dgm:pt modelId="{94FDA875-C7D1-4660-946C-53B14B8B8553}" type="sibTrans" cxnId="{4AB4FD43-56D7-41FA-ABD8-767731DB363A}">
      <dgm:prSet/>
      <dgm:spPr/>
      <dgm:t>
        <a:bodyPr/>
        <a:lstStyle/>
        <a:p>
          <a:endParaRPr lang="en-US"/>
        </a:p>
      </dgm:t>
    </dgm:pt>
    <dgm:pt modelId="{6C9FD46C-78F9-460A-AB5A-4D9E3670563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- Transparency: Understanding how AI systems make decisions.</a:t>
          </a:r>
        </a:p>
      </dgm:t>
    </dgm:pt>
    <dgm:pt modelId="{90B723AB-CEE4-44DE-BEBA-82086DF26B4E}" type="parTrans" cxnId="{A0E9BC28-089C-4A77-91E5-23542B9A7BF5}">
      <dgm:prSet/>
      <dgm:spPr/>
      <dgm:t>
        <a:bodyPr/>
        <a:lstStyle/>
        <a:p>
          <a:endParaRPr lang="en-US"/>
        </a:p>
      </dgm:t>
    </dgm:pt>
    <dgm:pt modelId="{18D852F6-23DA-4059-850D-8F3CF68A6A49}" type="sibTrans" cxnId="{A0E9BC28-089C-4A77-91E5-23542B9A7BF5}">
      <dgm:prSet/>
      <dgm:spPr/>
      <dgm:t>
        <a:bodyPr/>
        <a:lstStyle/>
        <a:p>
          <a:endParaRPr lang="en-US"/>
        </a:p>
      </dgm:t>
    </dgm:pt>
    <dgm:pt modelId="{EF882DFB-55A3-49CC-9B9B-0FC6DC79215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- Accountability: Identifying responsibility for AI outcomes.</a:t>
          </a:r>
        </a:p>
      </dgm:t>
    </dgm:pt>
    <dgm:pt modelId="{C97B505A-43D4-4B29-B40A-9CAC4ABE327B}" type="parTrans" cxnId="{E729160B-06DE-4CEE-93E3-EEBD279B2970}">
      <dgm:prSet/>
      <dgm:spPr/>
      <dgm:t>
        <a:bodyPr/>
        <a:lstStyle/>
        <a:p>
          <a:endParaRPr lang="en-US"/>
        </a:p>
      </dgm:t>
    </dgm:pt>
    <dgm:pt modelId="{21385C37-B79E-42ED-95FB-AA714FA28894}" type="sibTrans" cxnId="{E729160B-06DE-4CEE-93E3-EEBD279B2970}">
      <dgm:prSet/>
      <dgm:spPr/>
      <dgm:t>
        <a:bodyPr/>
        <a:lstStyle/>
        <a:p>
          <a:endParaRPr lang="en-US"/>
        </a:p>
      </dgm:t>
    </dgm:pt>
    <dgm:pt modelId="{7EC31155-F1C5-4369-A2B7-BDC8E6DC44C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- Privacy: Protecting personal data and user identity.</a:t>
          </a:r>
        </a:p>
      </dgm:t>
    </dgm:pt>
    <dgm:pt modelId="{D94C3A73-7022-4F62-8081-85A783510D45}" type="parTrans" cxnId="{20C31D5A-EAB1-4F8F-8B26-520F6D2F44FD}">
      <dgm:prSet/>
      <dgm:spPr/>
      <dgm:t>
        <a:bodyPr/>
        <a:lstStyle/>
        <a:p>
          <a:endParaRPr lang="en-US"/>
        </a:p>
      </dgm:t>
    </dgm:pt>
    <dgm:pt modelId="{88F2DE17-629E-4CCB-B3F1-3F43619DCEEE}" type="sibTrans" cxnId="{20C31D5A-EAB1-4F8F-8B26-520F6D2F44FD}">
      <dgm:prSet/>
      <dgm:spPr/>
      <dgm:t>
        <a:bodyPr/>
        <a:lstStyle/>
        <a:p>
          <a:endParaRPr lang="en-US"/>
        </a:p>
      </dgm:t>
    </dgm:pt>
    <dgm:pt modelId="{851DA5F1-2637-44BD-B799-57E20D37379C}" type="pres">
      <dgm:prSet presAssocID="{0EB6293D-9E13-4AB6-95D4-7B2FD2EAD2D4}" presName="root" presStyleCnt="0">
        <dgm:presLayoutVars>
          <dgm:dir/>
          <dgm:resizeHandles val="exact"/>
        </dgm:presLayoutVars>
      </dgm:prSet>
      <dgm:spPr/>
    </dgm:pt>
    <dgm:pt modelId="{6A2A7DEC-5FE4-48D5-881D-64D109505304}" type="pres">
      <dgm:prSet presAssocID="{B5718D3E-84A1-4A83-A3A8-8A87613D2C77}" presName="compNode" presStyleCnt="0"/>
      <dgm:spPr/>
    </dgm:pt>
    <dgm:pt modelId="{E096D8DD-CE5B-4FBC-B607-DF5BDB8CC1CE}" type="pres">
      <dgm:prSet presAssocID="{B5718D3E-84A1-4A83-A3A8-8A87613D2C77}" presName="bgRect" presStyleLbl="bgShp" presStyleIdx="0" presStyleCnt="7"/>
      <dgm:spPr/>
    </dgm:pt>
    <dgm:pt modelId="{79305BCF-6D49-4B62-A3F3-5EE261B1983D}" type="pres">
      <dgm:prSet presAssocID="{B5718D3E-84A1-4A83-A3A8-8A87613D2C77}" presName="iconRect" presStyleLbl="node1" presStyleIdx="0" presStyleCnt="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obot"/>
        </a:ext>
      </dgm:extLst>
    </dgm:pt>
    <dgm:pt modelId="{AB2A8F3E-CB08-4742-B8C0-65B6472AE5CE}" type="pres">
      <dgm:prSet presAssocID="{B5718D3E-84A1-4A83-A3A8-8A87613D2C77}" presName="spaceRect" presStyleCnt="0"/>
      <dgm:spPr/>
    </dgm:pt>
    <dgm:pt modelId="{4A5502B3-BE69-4F96-B5BB-ACC0066012E0}" type="pres">
      <dgm:prSet presAssocID="{B5718D3E-84A1-4A83-A3A8-8A87613D2C77}" presName="parTx" presStyleLbl="revTx" presStyleIdx="0" presStyleCnt="7">
        <dgm:presLayoutVars>
          <dgm:chMax val="0"/>
          <dgm:chPref val="0"/>
        </dgm:presLayoutVars>
      </dgm:prSet>
      <dgm:spPr/>
    </dgm:pt>
    <dgm:pt modelId="{AE9E1912-1409-4DD2-B9C3-8A54926E280D}" type="pres">
      <dgm:prSet presAssocID="{98C63453-35B7-4710-8AE5-054C2AD8AE52}" presName="sibTrans" presStyleCnt="0"/>
      <dgm:spPr/>
    </dgm:pt>
    <dgm:pt modelId="{56C8AB11-C779-43D3-B840-1050FEB5D52E}" type="pres">
      <dgm:prSet presAssocID="{8A8BC5E8-A4DC-417B-9C0D-9B03A205A04E}" presName="compNode" presStyleCnt="0"/>
      <dgm:spPr/>
    </dgm:pt>
    <dgm:pt modelId="{44A7060D-5884-4CE3-98D1-C17B59DF3BA6}" type="pres">
      <dgm:prSet presAssocID="{8A8BC5E8-A4DC-417B-9C0D-9B03A205A04E}" presName="bgRect" presStyleLbl="bgShp" presStyleIdx="1" presStyleCnt="7"/>
      <dgm:spPr/>
    </dgm:pt>
    <dgm:pt modelId="{4AA47C7F-CEBD-4089-BC6F-EB5551BE61AB}" type="pres">
      <dgm:prSet presAssocID="{8A8BC5E8-A4DC-417B-9C0D-9B03A205A04E}" presName="iconRect" presStyleLbl="node1" presStyleIdx="1" presStyleCnt="7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erson with Idea"/>
        </a:ext>
      </dgm:extLst>
    </dgm:pt>
    <dgm:pt modelId="{6E32F00A-A662-4ADC-A009-9E96E603F4E7}" type="pres">
      <dgm:prSet presAssocID="{8A8BC5E8-A4DC-417B-9C0D-9B03A205A04E}" presName="spaceRect" presStyleCnt="0"/>
      <dgm:spPr/>
    </dgm:pt>
    <dgm:pt modelId="{B1D2EA1F-611B-4036-B44F-5AA478D52048}" type="pres">
      <dgm:prSet presAssocID="{8A8BC5E8-A4DC-417B-9C0D-9B03A205A04E}" presName="parTx" presStyleLbl="revTx" presStyleIdx="1" presStyleCnt="7">
        <dgm:presLayoutVars>
          <dgm:chMax val="0"/>
          <dgm:chPref val="0"/>
        </dgm:presLayoutVars>
      </dgm:prSet>
      <dgm:spPr/>
    </dgm:pt>
    <dgm:pt modelId="{8726EDC1-1778-47E2-86E2-F77451827829}" type="pres">
      <dgm:prSet presAssocID="{9FF3E4B0-4CB2-411C-BFC2-C778BFB7C7CC}" presName="sibTrans" presStyleCnt="0"/>
      <dgm:spPr/>
    </dgm:pt>
    <dgm:pt modelId="{50130389-E550-4BD5-8558-947D69E35945}" type="pres">
      <dgm:prSet presAssocID="{D6FE679B-3DCE-4170-B259-C62A673D20CA}" presName="compNode" presStyleCnt="0"/>
      <dgm:spPr/>
    </dgm:pt>
    <dgm:pt modelId="{385E8467-00AB-4325-8323-DF22E4020063}" type="pres">
      <dgm:prSet presAssocID="{D6FE679B-3DCE-4170-B259-C62A673D20CA}" presName="bgRect" presStyleLbl="bgShp" presStyleIdx="2" presStyleCnt="7"/>
      <dgm:spPr/>
    </dgm:pt>
    <dgm:pt modelId="{03F61DD6-5124-41A1-9D7C-5F33852A5A02}" type="pres">
      <dgm:prSet presAssocID="{D6FE679B-3DCE-4170-B259-C62A673D20CA}" presName="iconRect" presStyleLbl="node1" presStyleIdx="2" presStyleCnt="7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7EAD114D-4AB5-4F65-9ABA-85DD063B46E6}" type="pres">
      <dgm:prSet presAssocID="{D6FE679B-3DCE-4170-B259-C62A673D20CA}" presName="spaceRect" presStyleCnt="0"/>
      <dgm:spPr/>
    </dgm:pt>
    <dgm:pt modelId="{6DEB94E8-2B6A-42B1-9FA0-4701F48B1DE1}" type="pres">
      <dgm:prSet presAssocID="{D6FE679B-3DCE-4170-B259-C62A673D20CA}" presName="parTx" presStyleLbl="revTx" presStyleIdx="2" presStyleCnt="7">
        <dgm:presLayoutVars>
          <dgm:chMax val="0"/>
          <dgm:chPref val="0"/>
        </dgm:presLayoutVars>
      </dgm:prSet>
      <dgm:spPr/>
    </dgm:pt>
    <dgm:pt modelId="{4C4A268B-6970-4F41-8B9D-A60BE4295209}" type="pres">
      <dgm:prSet presAssocID="{6396CEE5-A290-411E-8599-9F12102424BD}" presName="sibTrans" presStyleCnt="0"/>
      <dgm:spPr/>
    </dgm:pt>
    <dgm:pt modelId="{C959CC09-A18B-4866-BFB1-6D73BF39E2B1}" type="pres">
      <dgm:prSet presAssocID="{B36A488A-F66A-4524-AF66-48C0AAD3B0EE}" presName="compNode" presStyleCnt="0"/>
      <dgm:spPr/>
    </dgm:pt>
    <dgm:pt modelId="{41B52B6D-54F0-4FB8-BDB4-C94EAC8E6CDA}" type="pres">
      <dgm:prSet presAssocID="{B36A488A-F66A-4524-AF66-48C0AAD3B0EE}" presName="bgRect" presStyleLbl="bgShp" presStyleIdx="3" presStyleCnt="7"/>
      <dgm:spPr/>
    </dgm:pt>
    <dgm:pt modelId="{F34782E2-7339-4023-B2A9-531A7D849A7E}" type="pres">
      <dgm:prSet presAssocID="{B36A488A-F66A-4524-AF66-48C0AAD3B0EE}" presName="iconRect" presStyleLbl="node1" presStyleIdx="3" presStyleCnt="7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urt"/>
        </a:ext>
      </dgm:extLst>
    </dgm:pt>
    <dgm:pt modelId="{427FA234-2180-4D51-8EAA-ECDEA53CA76C}" type="pres">
      <dgm:prSet presAssocID="{B36A488A-F66A-4524-AF66-48C0AAD3B0EE}" presName="spaceRect" presStyleCnt="0"/>
      <dgm:spPr/>
    </dgm:pt>
    <dgm:pt modelId="{AA3D5197-0801-45DF-956D-91DA130F0017}" type="pres">
      <dgm:prSet presAssocID="{B36A488A-F66A-4524-AF66-48C0AAD3B0EE}" presName="parTx" presStyleLbl="revTx" presStyleIdx="3" presStyleCnt="7">
        <dgm:presLayoutVars>
          <dgm:chMax val="0"/>
          <dgm:chPref val="0"/>
        </dgm:presLayoutVars>
      </dgm:prSet>
      <dgm:spPr/>
    </dgm:pt>
    <dgm:pt modelId="{E654E31F-BE7E-400C-9B14-14685184D712}" type="pres">
      <dgm:prSet presAssocID="{94FDA875-C7D1-4660-946C-53B14B8B8553}" presName="sibTrans" presStyleCnt="0"/>
      <dgm:spPr/>
    </dgm:pt>
    <dgm:pt modelId="{11B80E3D-0E6C-4A0E-9D06-ED785A9AEE38}" type="pres">
      <dgm:prSet presAssocID="{6C9FD46C-78F9-460A-AB5A-4D9E36705632}" presName="compNode" presStyleCnt="0"/>
      <dgm:spPr/>
    </dgm:pt>
    <dgm:pt modelId="{BEBFD24F-F23B-46F2-8C76-B0D88765A512}" type="pres">
      <dgm:prSet presAssocID="{6C9FD46C-78F9-460A-AB5A-4D9E36705632}" presName="bgRect" presStyleLbl="bgShp" presStyleIdx="4" presStyleCnt="7"/>
      <dgm:spPr/>
    </dgm:pt>
    <dgm:pt modelId="{3DB21A86-6215-413A-A3B6-78872D53D00E}" type="pres">
      <dgm:prSet presAssocID="{6C9FD46C-78F9-460A-AB5A-4D9E36705632}" presName="iconRect" presStyleLbl="node1" presStyleIdx="4" presStyleCnt="7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r chart"/>
        </a:ext>
      </dgm:extLst>
    </dgm:pt>
    <dgm:pt modelId="{D69FCCBF-BF3B-42F8-A4B8-6E989D5BEAAD}" type="pres">
      <dgm:prSet presAssocID="{6C9FD46C-78F9-460A-AB5A-4D9E36705632}" presName="spaceRect" presStyleCnt="0"/>
      <dgm:spPr/>
    </dgm:pt>
    <dgm:pt modelId="{79B0205B-0C26-467C-9868-62DC312F9EB2}" type="pres">
      <dgm:prSet presAssocID="{6C9FD46C-78F9-460A-AB5A-4D9E36705632}" presName="parTx" presStyleLbl="revTx" presStyleIdx="4" presStyleCnt="7">
        <dgm:presLayoutVars>
          <dgm:chMax val="0"/>
          <dgm:chPref val="0"/>
        </dgm:presLayoutVars>
      </dgm:prSet>
      <dgm:spPr/>
    </dgm:pt>
    <dgm:pt modelId="{3A23EDA2-D6E3-4B9A-AD6A-D4D07B1E8BA4}" type="pres">
      <dgm:prSet presAssocID="{18D852F6-23DA-4059-850D-8F3CF68A6A49}" presName="sibTrans" presStyleCnt="0"/>
      <dgm:spPr/>
    </dgm:pt>
    <dgm:pt modelId="{7432A179-D1AE-42F5-AE28-7F797DB0B6F0}" type="pres">
      <dgm:prSet presAssocID="{EF882DFB-55A3-49CC-9B9B-0FC6DC79215A}" presName="compNode" presStyleCnt="0"/>
      <dgm:spPr/>
    </dgm:pt>
    <dgm:pt modelId="{AD19E8B2-D291-46D0-AB9E-5FAF34996FBA}" type="pres">
      <dgm:prSet presAssocID="{EF882DFB-55A3-49CC-9B9B-0FC6DC79215A}" presName="bgRect" presStyleLbl="bgShp" presStyleIdx="5" presStyleCnt="7"/>
      <dgm:spPr/>
    </dgm:pt>
    <dgm:pt modelId="{A467EB1E-EF39-4D94-854C-610737A3B54A}" type="pres">
      <dgm:prSet presAssocID="{EF882DFB-55A3-49CC-9B9B-0FC6DC79215A}" presName="iconRect" presStyleLbl="node1" presStyleIdx="5" presStyleCnt="7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422223C7-B3C0-4860-AD95-C8DAA6CE1A2B}" type="pres">
      <dgm:prSet presAssocID="{EF882DFB-55A3-49CC-9B9B-0FC6DC79215A}" presName="spaceRect" presStyleCnt="0"/>
      <dgm:spPr/>
    </dgm:pt>
    <dgm:pt modelId="{BDEC9515-273E-42ED-A10E-24387D89C128}" type="pres">
      <dgm:prSet presAssocID="{EF882DFB-55A3-49CC-9B9B-0FC6DC79215A}" presName="parTx" presStyleLbl="revTx" presStyleIdx="5" presStyleCnt="7">
        <dgm:presLayoutVars>
          <dgm:chMax val="0"/>
          <dgm:chPref val="0"/>
        </dgm:presLayoutVars>
      </dgm:prSet>
      <dgm:spPr/>
    </dgm:pt>
    <dgm:pt modelId="{843A8D87-1B99-4B0B-86FD-10BF9BEA69FF}" type="pres">
      <dgm:prSet presAssocID="{21385C37-B79E-42ED-95FB-AA714FA28894}" presName="sibTrans" presStyleCnt="0"/>
      <dgm:spPr/>
    </dgm:pt>
    <dgm:pt modelId="{A475C49E-1403-4C76-BA93-D60F7D451748}" type="pres">
      <dgm:prSet presAssocID="{7EC31155-F1C5-4369-A2B7-BDC8E6DC44CC}" presName="compNode" presStyleCnt="0"/>
      <dgm:spPr/>
    </dgm:pt>
    <dgm:pt modelId="{E8BDC7A6-CC37-41E8-B973-72B1DD818C2A}" type="pres">
      <dgm:prSet presAssocID="{7EC31155-F1C5-4369-A2B7-BDC8E6DC44CC}" presName="bgRect" presStyleLbl="bgShp" presStyleIdx="6" presStyleCnt="7"/>
      <dgm:spPr/>
    </dgm:pt>
    <dgm:pt modelId="{F8F7A67E-8D9D-48E3-98B7-181A7B1E86D8}" type="pres">
      <dgm:prSet presAssocID="{7EC31155-F1C5-4369-A2B7-BDC8E6DC44CC}" presName="iconRect" presStyleLbl="node1" presStyleIdx="6" presStyleCnt="7"/>
      <dgm:spPr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ock"/>
        </a:ext>
      </dgm:extLst>
    </dgm:pt>
    <dgm:pt modelId="{512BB2C7-41C9-43F3-8047-3F9F1588F71D}" type="pres">
      <dgm:prSet presAssocID="{7EC31155-F1C5-4369-A2B7-BDC8E6DC44CC}" presName="spaceRect" presStyleCnt="0"/>
      <dgm:spPr/>
    </dgm:pt>
    <dgm:pt modelId="{DECB754C-0D51-466C-8094-55499BCFB388}" type="pres">
      <dgm:prSet presAssocID="{7EC31155-F1C5-4369-A2B7-BDC8E6DC44CC}" presName="parTx" presStyleLbl="revTx" presStyleIdx="6" presStyleCnt="7">
        <dgm:presLayoutVars>
          <dgm:chMax val="0"/>
          <dgm:chPref val="0"/>
        </dgm:presLayoutVars>
      </dgm:prSet>
      <dgm:spPr/>
    </dgm:pt>
  </dgm:ptLst>
  <dgm:cxnLst>
    <dgm:cxn modelId="{E729160B-06DE-4CEE-93E3-EEBD279B2970}" srcId="{0EB6293D-9E13-4AB6-95D4-7B2FD2EAD2D4}" destId="{EF882DFB-55A3-49CC-9B9B-0FC6DC79215A}" srcOrd="5" destOrd="0" parTransId="{C97B505A-43D4-4B29-B40A-9CAC4ABE327B}" sibTransId="{21385C37-B79E-42ED-95FB-AA714FA28894}"/>
    <dgm:cxn modelId="{AD95840D-2657-4717-BA24-8C17285CD8C5}" srcId="{0EB6293D-9E13-4AB6-95D4-7B2FD2EAD2D4}" destId="{B5718D3E-84A1-4A83-A3A8-8A87613D2C77}" srcOrd="0" destOrd="0" parTransId="{8EF47078-5A78-4499-B430-09182C6AC919}" sibTransId="{98C63453-35B7-4710-8AE5-054C2AD8AE52}"/>
    <dgm:cxn modelId="{A0E9BC28-089C-4A77-91E5-23542B9A7BF5}" srcId="{0EB6293D-9E13-4AB6-95D4-7B2FD2EAD2D4}" destId="{6C9FD46C-78F9-460A-AB5A-4D9E36705632}" srcOrd="4" destOrd="0" parTransId="{90B723AB-CEE4-44DE-BEBA-82086DF26B4E}" sibTransId="{18D852F6-23DA-4059-850D-8F3CF68A6A49}"/>
    <dgm:cxn modelId="{4AB4FD43-56D7-41FA-ABD8-767731DB363A}" srcId="{0EB6293D-9E13-4AB6-95D4-7B2FD2EAD2D4}" destId="{B36A488A-F66A-4524-AF66-48C0AAD3B0EE}" srcOrd="3" destOrd="0" parTransId="{E59D874F-6F3D-449F-BFA4-9957DC4305CF}" sibTransId="{94FDA875-C7D1-4660-946C-53B14B8B8553}"/>
    <dgm:cxn modelId="{A6794845-8B1F-4A4B-90A3-1345DD4846D0}" type="presOf" srcId="{B5718D3E-84A1-4A83-A3A8-8A87613D2C77}" destId="{4A5502B3-BE69-4F96-B5BB-ACC0066012E0}" srcOrd="0" destOrd="0" presId="urn:microsoft.com/office/officeart/2018/2/layout/IconVerticalSolidList"/>
    <dgm:cxn modelId="{9CA27350-BE7A-47FE-8709-D2A7E1266DF7}" type="presOf" srcId="{7EC31155-F1C5-4369-A2B7-BDC8E6DC44CC}" destId="{DECB754C-0D51-466C-8094-55499BCFB388}" srcOrd="0" destOrd="0" presId="urn:microsoft.com/office/officeart/2018/2/layout/IconVerticalSolidList"/>
    <dgm:cxn modelId="{20C31D5A-EAB1-4F8F-8B26-520F6D2F44FD}" srcId="{0EB6293D-9E13-4AB6-95D4-7B2FD2EAD2D4}" destId="{7EC31155-F1C5-4369-A2B7-BDC8E6DC44CC}" srcOrd="6" destOrd="0" parTransId="{D94C3A73-7022-4F62-8081-85A783510D45}" sibTransId="{88F2DE17-629E-4CCB-B3F1-3F43619DCEEE}"/>
    <dgm:cxn modelId="{E1FD049B-E9CF-472D-9C9D-9ADA3A1F146A}" srcId="{0EB6293D-9E13-4AB6-95D4-7B2FD2EAD2D4}" destId="{8A8BC5E8-A4DC-417B-9C0D-9B03A205A04E}" srcOrd="1" destOrd="0" parTransId="{B1DC914C-A1C6-4622-8164-D9DEF870322D}" sibTransId="{9FF3E4B0-4CB2-411C-BFC2-C778BFB7C7CC}"/>
    <dgm:cxn modelId="{01F5389D-8230-4B9B-A57A-8F40F4E3A55F}" type="presOf" srcId="{D6FE679B-3DCE-4170-B259-C62A673D20CA}" destId="{6DEB94E8-2B6A-42B1-9FA0-4701F48B1DE1}" srcOrd="0" destOrd="0" presId="urn:microsoft.com/office/officeart/2018/2/layout/IconVerticalSolidList"/>
    <dgm:cxn modelId="{0007C3A4-6907-4310-AB5E-25C78A0C35FB}" type="presOf" srcId="{B36A488A-F66A-4524-AF66-48C0AAD3B0EE}" destId="{AA3D5197-0801-45DF-956D-91DA130F0017}" srcOrd="0" destOrd="0" presId="urn:microsoft.com/office/officeart/2018/2/layout/IconVerticalSolidList"/>
    <dgm:cxn modelId="{41A1ABB9-9D68-4570-AA50-06EEBFA8ED7F}" srcId="{0EB6293D-9E13-4AB6-95D4-7B2FD2EAD2D4}" destId="{D6FE679B-3DCE-4170-B259-C62A673D20CA}" srcOrd="2" destOrd="0" parTransId="{A13F74DE-37A8-4C31-85D0-6C31F06C86B5}" sibTransId="{6396CEE5-A290-411E-8599-9F12102424BD}"/>
    <dgm:cxn modelId="{3F471CC9-C4F1-4B91-89CA-AD67F1AEF6F5}" type="presOf" srcId="{EF882DFB-55A3-49CC-9B9B-0FC6DC79215A}" destId="{BDEC9515-273E-42ED-A10E-24387D89C128}" srcOrd="0" destOrd="0" presId="urn:microsoft.com/office/officeart/2018/2/layout/IconVerticalSolidList"/>
    <dgm:cxn modelId="{479DB1F0-C2B7-45CD-AFF9-9C3F47A7BFA8}" type="presOf" srcId="{8A8BC5E8-A4DC-417B-9C0D-9B03A205A04E}" destId="{B1D2EA1F-611B-4036-B44F-5AA478D52048}" srcOrd="0" destOrd="0" presId="urn:microsoft.com/office/officeart/2018/2/layout/IconVerticalSolidList"/>
    <dgm:cxn modelId="{BB3022FA-EC3A-457E-A7AF-7ED66E9D55B8}" type="presOf" srcId="{0EB6293D-9E13-4AB6-95D4-7B2FD2EAD2D4}" destId="{851DA5F1-2637-44BD-B799-57E20D37379C}" srcOrd="0" destOrd="0" presId="urn:microsoft.com/office/officeart/2018/2/layout/IconVerticalSolidList"/>
    <dgm:cxn modelId="{240F78FB-9C73-4C8C-8928-AB3C1FC904A7}" type="presOf" srcId="{6C9FD46C-78F9-460A-AB5A-4D9E36705632}" destId="{79B0205B-0C26-467C-9868-62DC312F9EB2}" srcOrd="0" destOrd="0" presId="urn:microsoft.com/office/officeart/2018/2/layout/IconVerticalSolidList"/>
    <dgm:cxn modelId="{658D61AF-0061-41F3-B62C-D954A9B7D7D5}" type="presParOf" srcId="{851DA5F1-2637-44BD-B799-57E20D37379C}" destId="{6A2A7DEC-5FE4-48D5-881D-64D109505304}" srcOrd="0" destOrd="0" presId="urn:microsoft.com/office/officeart/2018/2/layout/IconVerticalSolidList"/>
    <dgm:cxn modelId="{5E51E430-B1B2-41C5-9DB9-647C90D38B79}" type="presParOf" srcId="{6A2A7DEC-5FE4-48D5-881D-64D109505304}" destId="{E096D8DD-CE5B-4FBC-B607-DF5BDB8CC1CE}" srcOrd="0" destOrd="0" presId="urn:microsoft.com/office/officeart/2018/2/layout/IconVerticalSolidList"/>
    <dgm:cxn modelId="{1BA401F6-2483-41BB-BF40-065F921E5395}" type="presParOf" srcId="{6A2A7DEC-5FE4-48D5-881D-64D109505304}" destId="{79305BCF-6D49-4B62-A3F3-5EE261B1983D}" srcOrd="1" destOrd="0" presId="urn:microsoft.com/office/officeart/2018/2/layout/IconVerticalSolidList"/>
    <dgm:cxn modelId="{B3D8F06F-0CE5-417B-B88D-9B28F0647937}" type="presParOf" srcId="{6A2A7DEC-5FE4-48D5-881D-64D109505304}" destId="{AB2A8F3E-CB08-4742-B8C0-65B6472AE5CE}" srcOrd="2" destOrd="0" presId="urn:microsoft.com/office/officeart/2018/2/layout/IconVerticalSolidList"/>
    <dgm:cxn modelId="{E00B9A4E-CCCF-4533-A25C-41A5E8DDBC5F}" type="presParOf" srcId="{6A2A7DEC-5FE4-48D5-881D-64D109505304}" destId="{4A5502B3-BE69-4F96-B5BB-ACC0066012E0}" srcOrd="3" destOrd="0" presId="urn:microsoft.com/office/officeart/2018/2/layout/IconVerticalSolidList"/>
    <dgm:cxn modelId="{8323B237-0D91-4F4D-8B43-240B98F2175B}" type="presParOf" srcId="{851DA5F1-2637-44BD-B799-57E20D37379C}" destId="{AE9E1912-1409-4DD2-B9C3-8A54926E280D}" srcOrd="1" destOrd="0" presId="urn:microsoft.com/office/officeart/2018/2/layout/IconVerticalSolidList"/>
    <dgm:cxn modelId="{06C7DE8C-733D-447D-94D7-9240EFCE46CE}" type="presParOf" srcId="{851DA5F1-2637-44BD-B799-57E20D37379C}" destId="{56C8AB11-C779-43D3-B840-1050FEB5D52E}" srcOrd="2" destOrd="0" presId="urn:microsoft.com/office/officeart/2018/2/layout/IconVerticalSolidList"/>
    <dgm:cxn modelId="{78F2186C-2B06-424E-8558-325FE63D4533}" type="presParOf" srcId="{56C8AB11-C779-43D3-B840-1050FEB5D52E}" destId="{44A7060D-5884-4CE3-98D1-C17B59DF3BA6}" srcOrd="0" destOrd="0" presId="urn:microsoft.com/office/officeart/2018/2/layout/IconVerticalSolidList"/>
    <dgm:cxn modelId="{F984C8E3-6D76-4653-8622-FF493D20185B}" type="presParOf" srcId="{56C8AB11-C779-43D3-B840-1050FEB5D52E}" destId="{4AA47C7F-CEBD-4089-BC6F-EB5551BE61AB}" srcOrd="1" destOrd="0" presId="urn:microsoft.com/office/officeart/2018/2/layout/IconVerticalSolidList"/>
    <dgm:cxn modelId="{2D90D29D-9AC2-4A55-A090-F0D9EF4AE043}" type="presParOf" srcId="{56C8AB11-C779-43D3-B840-1050FEB5D52E}" destId="{6E32F00A-A662-4ADC-A009-9E96E603F4E7}" srcOrd="2" destOrd="0" presId="urn:microsoft.com/office/officeart/2018/2/layout/IconVerticalSolidList"/>
    <dgm:cxn modelId="{7D5308E0-DC5D-4D90-B532-92BA4BEB58EF}" type="presParOf" srcId="{56C8AB11-C779-43D3-B840-1050FEB5D52E}" destId="{B1D2EA1F-611B-4036-B44F-5AA478D52048}" srcOrd="3" destOrd="0" presId="urn:microsoft.com/office/officeart/2018/2/layout/IconVerticalSolidList"/>
    <dgm:cxn modelId="{4BBB01D5-9271-4EBD-8598-871AC4DD6256}" type="presParOf" srcId="{851DA5F1-2637-44BD-B799-57E20D37379C}" destId="{8726EDC1-1778-47E2-86E2-F77451827829}" srcOrd="3" destOrd="0" presId="urn:microsoft.com/office/officeart/2018/2/layout/IconVerticalSolidList"/>
    <dgm:cxn modelId="{5F79E752-AEE5-4FCB-941E-48F6C18421E0}" type="presParOf" srcId="{851DA5F1-2637-44BD-B799-57E20D37379C}" destId="{50130389-E550-4BD5-8558-947D69E35945}" srcOrd="4" destOrd="0" presId="urn:microsoft.com/office/officeart/2018/2/layout/IconVerticalSolidList"/>
    <dgm:cxn modelId="{D2FC8867-472E-45AF-9ECA-E841B3B59F19}" type="presParOf" srcId="{50130389-E550-4BD5-8558-947D69E35945}" destId="{385E8467-00AB-4325-8323-DF22E4020063}" srcOrd="0" destOrd="0" presId="urn:microsoft.com/office/officeart/2018/2/layout/IconVerticalSolidList"/>
    <dgm:cxn modelId="{0B66709C-3EBA-4A86-8255-38F053EA3CDF}" type="presParOf" srcId="{50130389-E550-4BD5-8558-947D69E35945}" destId="{03F61DD6-5124-41A1-9D7C-5F33852A5A02}" srcOrd="1" destOrd="0" presId="urn:microsoft.com/office/officeart/2018/2/layout/IconVerticalSolidList"/>
    <dgm:cxn modelId="{043AA20E-3F4D-42F5-A9B9-8233830717D6}" type="presParOf" srcId="{50130389-E550-4BD5-8558-947D69E35945}" destId="{7EAD114D-4AB5-4F65-9ABA-85DD063B46E6}" srcOrd="2" destOrd="0" presId="urn:microsoft.com/office/officeart/2018/2/layout/IconVerticalSolidList"/>
    <dgm:cxn modelId="{899B2FFA-9302-4EEF-8B79-1EE350BE673A}" type="presParOf" srcId="{50130389-E550-4BD5-8558-947D69E35945}" destId="{6DEB94E8-2B6A-42B1-9FA0-4701F48B1DE1}" srcOrd="3" destOrd="0" presId="urn:microsoft.com/office/officeart/2018/2/layout/IconVerticalSolidList"/>
    <dgm:cxn modelId="{8AA9CC3F-7B02-489D-9F7E-B0ABBF626FFC}" type="presParOf" srcId="{851DA5F1-2637-44BD-B799-57E20D37379C}" destId="{4C4A268B-6970-4F41-8B9D-A60BE4295209}" srcOrd="5" destOrd="0" presId="urn:microsoft.com/office/officeart/2018/2/layout/IconVerticalSolidList"/>
    <dgm:cxn modelId="{4A572213-9ECB-4EF3-AF29-FCF35EE1AD39}" type="presParOf" srcId="{851DA5F1-2637-44BD-B799-57E20D37379C}" destId="{C959CC09-A18B-4866-BFB1-6D73BF39E2B1}" srcOrd="6" destOrd="0" presId="urn:microsoft.com/office/officeart/2018/2/layout/IconVerticalSolidList"/>
    <dgm:cxn modelId="{1FEFA6A4-FD08-4F4A-8239-D7AABAC75136}" type="presParOf" srcId="{C959CC09-A18B-4866-BFB1-6D73BF39E2B1}" destId="{41B52B6D-54F0-4FB8-BDB4-C94EAC8E6CDA}" srcOrd="0" destOrd="0" presId="urn:microsoft.com/office/officeart/2018/2/layout/IconVerticalSolidList"/>
    <dgm:cxn modelId="{FE13B9B3-31B5-403A-85D4-08675985CE24}" type="presParOf" srcId="{C959CC09-A18B-4866-BFB1-6D73BF39E2B1}" destId="{F34782E2-7339-4023-B2A9-531A7D849A7E}" srcOrd="1" destOrd="0" presId="urn:microsoft.com/office/officeart/2018/2/layout/IconVerticalSolidList"/>
    <dgm:cxn modelId="{E4220DD9-A4A6-4E43-B65A-E8B6CE365FCE}" type="presParOf" srcId="{C959CC09-A18B-4866-BFB1-6D73BF39E2B1}" destId="{427FA234-2180-4D51-8EAA-ECDEA53CA76C}" srcOrd="2" destOrd="0" presId="urn:microsoft.com/office/officeart/2018/2/layout/IconVerticalSolidList"/>
    <dgm:cxn modelId="{970EF730-F425-431A-96F1-7B0F221F4412}" type="presParOf" srcId="{C959CC09-A18B-4866-BFB1-6D73BF39E2B1}" destId="{AA3D5197-0801-45DF-956D-91DA130F0017}" srcOrd="3" destOrd="0" presId="urn:microsoft.com/office/officeart/2018/2/layout/IconVerticalSolidList"/>
    <dgm:cxn modelId="{372712C6-2E52-4184-8042-DD8D9479C782}" type="presParOf" srcId="{851DA5F1-2637-44BD-B799-57E20D37379C}" destId="{E654E31F-BE7E-400C-9B14-14685184D712}" srcOrd="7" destOrd="0" presId="urn:microsoft.com/office/officeart/2018/2/layout/IconVerticalSolidList"/>
    <dgm:cxn modelId="{8AB8826A-644F-4ED8-B610-28C26E836240}" type="presParOf" srcId="{851DA5F1-2637-44BD-B799-57E20D37379C}" destId="{11B80E3D-0E6C-4A0E-9D06-ED785A9AEE38}" srcOrd="8" destOrd="0" presId="urn:microsoft.com/office/officeart/2018/2/layout/IconVerticalSolidList"/>
    <dgm:cxn modelId="{078E44D2-0EC2-4D33-9B52-89DFF4036F0E}" type="presParOf" srcId="{11B80E3D-0E6C-4A0E-9D06-ED785A9AEE38}" destId="{BEBFD24F-F23B-46F2-8C76-B0D88765A512}" srcOrd="0" destOrd="0" presId="urn:microsoft.com/office/officeart/2018/2/layout/IconVerticalSolidList"/>
    <dgm:cxn modelId="{44C93C6C-9DD8-410B-AF00-CD716771E93C}" type="presParOf" srcId="{11B80E3D-0E6C-4A0E-9D06-ED785A9AEE38}" destId="{3DB21A86-6215-413A-A3B6-78872D53D00E}" srcOrd="1" destOrd="0" presId="urn:microsoft.com/office/officeart/2018/2/layout/IconVerticalSolidList"/>
    <dgm:cxn modelId="{A120E179-1CF5-416A-8125-61C91EE230F8}" type="presParOf" srcId="{11B80E3D-0E6C-4A0E-9D06-ED785A9AEE38}" destId="{D69FCCBF-BF3B-42F8-A4B8-6E989D5BEAAD}" srcOrd="2" destOrd="0" presId="urn:microsoft.com/office/officeart/2018/2/layout/IconVerticalSolidList"/>
    <dgm:cxn modelId="{AFC96A00-7968-4F2D-A50B-E12DDCD22A4B}" type="presParOf" srcId="{11B80E3D-0E6C-4A0E-9D06-ED785A9AEE38}" destId="{79B0205B-0C26-467C-9868-62DC312F9EB2}" srcOrd="3" destOrd="0" presId="urn:microsoft.com/office/officeart/2018/2/layout/IconVerticalSolidList"/>
    <dgm:cxn modelId="{F4953BAF-80BA-43C3-A3A9-026D4A2C517B}" type="presParOf" srcId="{851DA5F1-2637-44BD-B799-57E20D37379C}" destId="{3A23EDA2-D6E3-4B9A-AD6A-D4D07B1E8BA4}" srcOrd="9" destOrd="0" presId="urn:microsoft.com/office/officeart/2018/2/layout/IconVerticalSolidList"/>
    <dgm:cxn modelId="{659446DA-D483-4A5E-A29C-AFEC95271E1E}" type="presParOf" srcId="{851DA5F1-2637-44BD-B799-57E20D37379C}" destId="{7432A179-D1AE-42F5-AE28-7F797DB0B6F0}" srcOrd="10" destOrd="0" presId="urn:microsoft.com/office/officeart/2018/2/layout/IconVerticalSolidList"/>
    <dgm:cxn modelId="{0DD32E4B-7ACE-434E-ADC5-11CBA11B2427}" type="presParOf" srcId="{7432A179-D1AE-42F5-AE28-7F797DB0B6F0}" destId="{AD19E8B2-D291-46D0-AB9E-5FAF34996FBA}" srcOrd="0" destOrd="0" presId="urn:microsoft.com/office/officeart/2018/2/layout/IconVerticalSolidList"/>
    <dgm:cxn modelId="{72B1F1F7-97BE-4901-811A-3F6C83D3D9DA}" type="presParOf" srcId="{7432A179-D1AE-42F5-AE28-7F797DB0B6F0}" destId="{A467EB1E-EF39-4D94-854C-610737A3B54A}" srcOrd="1" destOrd="0" presId="urn:microsoft.com/office/officeart/2018/2/layout/IconVerticalSolidList"/>
    <dgm:cxn modelId="{C710464A-DB1B-4C79-96C0-5859EF78608B}" type="presParOf" srcId="{7432A179-D1AE-42F5-AE28-7F797DB0B6F0}" destId="{422223C7-B3C0-4860-AD95-C8DAA6CE1A2B}" srcOrd="2" destOrd="0" presId="urn:microsoft.com/office/officeart/2018/2/layout/IconVerticalSolidList"/>
    <dgm:cxn modelId="{ACF960AE-8837-4D21-B90F-00021B1AE5BE}" type="presParOf" srcId="{7432A179-D1AE-42F5-AE28-7F797DB0B6F0}" destId="{BDEC9515-273E-42ED-A10E-24387D89C128}" srcOrd="3" destOrd="0" presId="urn:microsoft.com/office/officeart/2018/2/layout/IconVerticalSolidList"/>
    <dgm:cxn modelId="{108F4D1F-EC87-4716-9E10-6C6A43E446FD}" type="presParOf" srcId="{851DA5F1-2637-44BD-B799-57E20D37379C}" destId="{843A8D87-1B99-4B0B-86FD-10BF9BEA69FF}" srcOrd="11" destOrd="0" presId="urn:microsoft.com/office/officeart/2018/2/layout/IconVerticalSolidList"/>
    <dgm:cxn modelId="{950FB48F-6A69-4119-A602-3F248D66EEFD}" type="presParOf" srcId="{851DA5F1-2637-44BD-B799-57E20D37379C}" destId="{A475C49E-1403-4C76-BA93-D60F7D451748}" srcOrd="12" destOrd="0" presId="urn:microsoft.com/office/officeart/2018/2/layout/IconVerticalSolidList"/>
    <dgm:cxn modelId="{211B9FE1-B428-45F5-B73A-F0A70A5D93FA}" type="presParOf" srcId="{A475C49E-1403-4C76-BA93-D60F7D451748}" destId="{E8BDC7A6-CC37-41E8-B973-72B1DD818C2A}" srcOrd="0" destOrd="0" presId="urn:microsoft.com/office/officeart/2018/2/layout/IconVerticalSolidList"/>
    <dgm:cxn modelId="{92ACD755-58B1-4918-832F-4E82B44E35ED}" type="presParOf" srcId="{A475C49E-1403-4C76-BA93-D60F7D451748}" destId="{F8F7A67E-8D9D-48E3-98B7-181A7B1E86D8}" srcOrd="1" destOrd="0" presId="urn:microsoft.com/office/officeart/2018/2/layout/IconVerticalSolidList"/>
    <dgm:cxn modelId="{DA7AF64F-76F9-444A-B35A-EACECDE4EDDE}" type="presParOf" srcId="{A475C49E-1403-4C76-BA93-D60F7D451748}" destId="{512BB2C7-41C9-43F3-8047-3F9F1588F71D}" srcOrd="2" destOrd="0" presId="urn:microsoft.com/office/officeart/2018/2/layout/IconVerticalSolidList"/>
    <dgm:cxn modelId="{C1D070AA-5C01-480E-A55F-A90CD474D61D}" type="presParOf" srcId="{A475C49E-1403-4C76-BA93-D60F7D451748}" destId="{DECB754C-0D51-466C-8094-55499BCFB388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E2EEB3D8-058F-4052-920E-A80797109FC2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88DBBA0F-20BB-4952-8B84-B052CB829302}">
      <dgm:prSet/>
      <dgm:spPr/>
      <dgm:t>
        <a:bodyPr/>
        <a:lstStyle/>
        <a:p>
          <a:r>
            <a:rPr lang="en-US"/>
            <a:t>AI technologies operate across borders, making international regulation essential.</a:t>
          </a:r>
        </a:p>
      </dgm:t>
    </dgm:pt>
    <dgm:pt modelId="{A70612A1-EF84-4917-AB65-9712D8F5E02D}" type="parTrans" cxnId="{F2EDB56D-3C60-49D7-A4A5-20170F811D51}">
      <dgm:prSet/>
      <dgm:spPr/>
      <dgm:t>
        <a:bodyPr/>
        <a:lstStyle/>
        <a:p>
          <a:endParaRPr lang="en-US"/>
        </a:p>
      </dgm:t>
    </dgm:pt>
    <dgm:pt modelId="{C91AFEB9-5A06-4238-A4AF-97CEF821AE7E}" type="sibTrans" cxnId="{F2EDB56D-3C60-49D7-A4A5-20170F811D51}">
      <dgm:prSet/>
      <dgm:spPr/>
      <dgm:t>
        <a:bodyPr/>
        <a:lstStyle/>
        <a:p>
          <a:endParaRPr lang="en-US"/>
        </a:p>
      </dgm:t>
    </dgm:pt>
    <dgm:pt modelId="{2F3BFB1C-1257-44A8-9F80-329683152F4F}">
      <dgm:prSet/>
      <dgm:spPr/>
      <dgm:t>
        <a:bodyPr/>
        <a:lstStyle/>
        <a:p>
          <a:r>
            <a:rPr lang="en-US"/>
            <a:t>The European Union AI Act introduces a risk-based regulatory framework.</a:t>
          </a:r>
        </a:p>
      </dgm:t>
    </dgm:pt>
    <dgm:pt modelId="{F9092153-B5A9-41E4-94BB-DD23B71801E5}" type="parTrans" cxnId="{969289BA-0ABF-47FD-8C06-AB646E31E0FC}">
      <dgm:prSet/>
      <dgm:spPr/>
      <dgm:t>
        <a:bodyPr/>
        <a:lstStyle/>
        <a:p>
          <a:endParaRPr lang="en-US"/>
        </a:p>
      </dgm:t>
    </dgm:pt>
    <dgm:pt modelId="{C6EEB9FA-39D4-4592-96E8-535A71935380}" type="sibTrans" cxnId="{969289BA-0ABF-47FD-8C06-AB646E31E0FC}">
      <dgm:prSet/>
      <dgm:spPr/>
      <dgm:t>
        <a:bodyPr/>
        <a:lstStyle/>
        <a:p>
          <a:endParaRPr lang="en-US"/>
        </a:p>
      </dgm:t>
    </dgm:pt>
    <dgm:pt modelId="{3FA03A1C-FEDE-4153-B822-71F1E5BD4EC1}">
      <dgm:prSet/>
      <dgm:spPr/>
      <dgm:t>
        <a:bodyPr/>
        <a:lstStyle/>
        <a:p>
          <a:r>
            <a:rPr lang="en-US"/>
            <a:t>The United States applies sector-specific guidelines and executive policies.</a:t>
          </a:r>
        </a:p>
      </dgm:t>
    </dgm:pt>
    <dgm:pt modelId="{0DF1D949-D240-4121-9A02-F9A47BC02724}" type="parTrans" cxnId="{F756A4BD-41C4-4426-A338-8670C521DC1A}">
      <dgm:prSet/>
      <dgm:spPr/>
      <dgm:t>
        <a:bodyPr/>
        <a:lstStyle/>
        <a:p>
          <a:endParaRPr lang="en-US"/>
        </a:p>
      </dgm:t>
    </dgm:pt>
    <dgm:pt modelId="{E27B0058-BB0C-49C1-AFFA-479E06206B3E}" type="sibTrans" cxnId="{F756A4BD-41C4-4426-A338-8670C521DC1A}">
      <dgm:prSet/>
      <dgm:spPr/>
      <dgm:t>
        <a:bodyPr/>
        <a:lstStyle/>
        <a:p>
          <a:endParaRPr lang="en-US"/>
        </a:p>
      </dgm:t>
    </dgm:pt>
    <dgm:pt modelId="{68354FB2-BF4A-46E3-B540-1B880E065863}">
      <dgm:prSet/>
      <dgm:spPr/>
      <dgm:t>
        <a:bodyPr/>
        <a:lstStyle/>
        <a:p>
          <a:r>
            <a:rPr lang="en-US"/>
            <a:t>China focuses on data control and content regulation.</a:t>
          </a:r>
        </a:p>
      </dgm:t>
    </dgm:pt>
    <dgm:pt modelId="{039AC23E-CACB-4F88-9D82-CE0DE1F19E89}" type="parTrans" cxnId="{9A097801-4A59-4E64-98B1-5F19CD61944C}">
      <dgm:prSet/>
      <dgm:spPr/>
      <dgm:t>
        <a:bodyPr/>
        <a:lstStyle/>
        <a:p>
          <a:endParaRPr lang="en-US"/>
        </a:p>
      </dgm:t>
    </dgm:pt>
    <dgm:pt modelId="{F6A01FB5-6445-40E4-9E24-29B7E109C163}" type="sibTrans" cxnId="{9A097801-4A59-4E64-98B1-5F19CD61944C}">
      <dgm:prSet/>
      <dgm:spPr/>
      <dgm:t>
        <a:bodyPr/>
        <a:lstStyle/>
        <a:p>
          <a:endParaRPr lang="en-US"/>
        </a:p>
      </dgm:t>
    </dgm:pt>
    <dgm:pt modelId="{BB0C0A57-931E-477C-9133-52FE75919058}">
      <dgm:prSet/>
      <dgm:spPr/>
      <dgm:t>
        <a:bodyPr/>
        <a:lstStyle/>
        <a:p>
          <a:r>
            <a:rPr lang="en-US"/>
            <a:t>Global cooperation aims to protect users while encouraging innovation.</a:t>
          </a:r>
        </a:p>
      </dgm:t>
    </dgm:pt>
    <dgm:pt modelId="{CBA7408B-D07A-4210-B206-DCFCFD86EF15}" type="parTrans" cxnId="{F40C78AD-24C3-4165-A810-A1C01277C384}">
      <dgm:prSet/>
      <dgm:spPr/>
      <dgm:t>
        <a:bodyPr/>
        <a:lstStyle/>
        <a:p>
          <a:endParaRPr lang="en-US"/>
        </a:p>
      </dgm:t>
    </dgm:pt>
    <dgm:pt modelId="{E1561A47-338A-49ED-AB2A-673E125BA263}" type="sibTrans" cxnId="{F40C78AD-24C3-4165-A810-A1C01277C384}">
      <dgm:prSet/>
      <dgm:spPr/>
      <dgm:t>
        <a:bodyPr/>
        <a:lstStyle/>
        <a:p>
          <a:endParaRPr lang="en-US"/>
        </a:p>
      </dgm:t>
    </dgm:pt>
    <dgm:pt modelId="{534E3BC4-E27D-4EEB-A0FB-9159D2283696}" type="pres">
      <dgm:prSet presAssocID="{E2EEB3D8-058F-4052-920E-A80797109FC2}" presName="root" presStyleCnt="0">
        <dgm:presLayoutVars>
          <dgm:dir/>
          <dgm:resizeHandles val="exact"/>
        </dgm:presLayoutVars>
      </dgm:prSet>
      <dgm:spPr/>
    </dgm:pt>
    <dgm:pt modelId="{22BEBEDE-7BF2-4F9C-A01A-C0E1D50BD3E2}" type="pres">
      <dgm:prSet presAssocID="{88DBBA0F-20BB-4952-8B84-B052CB829302}" presName="compNode" presStyleCnt="0"/>
      <dgm:spPr/>
    </dgm:pt>
    <dgm:pt modelId="{B878735E-A70C-45FC-882A-7C3724084267}" type="pres">
      <dgm:prSet presAssocID="{88DBBA0F-20BB-4952-8B84-B052CB829302}" presName="bgRect" presStyleLbl="bgShp" presStyleIdx="0" presStyleCnt="5"/>
      <dgm:spPr/>
    </dgm:pt>
    <dgm:pt modelId="{73F23DFA-FDEF-4609-94DA-A9E6B21440C4}" type="pres">
      <dgm:prSet presAssocID="{88DBBA0F-20BB-4952-8B84-B052CB829302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obot"/>
        </a:ext>
      </dgm:extLst>
    </dgm:pt>
    <dgm:pt modelId="{AC6BCAD1-02CD-4091-8477-DC6D87D78DC7}" type="pres">
      <dgm:prSet presAssocID="{88DBBA0F-20BB-4952-8B84-B052CB829302}" presName="spaceRect" presStyleCnt="0"/>
      <dgm:spPr/>
    </dgm:pt>
    <dgm:pt modelId="{07D4ACAD-7130-4C9A-B208-F11FAF21E4D5}" type="pres">
      <dgm:prSet presAssocID="{88DBBA0F-20BB-4952-8B84-B052CB829302}" presName="parTx" presStyleLbl="revTx" presStyleIdx="0" presStyleCnt="5">
        <dgm:presLayoutVars>
          <dgm:chMax val="0"/>
          <dgm:chPref val="0"/>
        </dgm:presLayoutVars>
      </dgm:prSet>
      <dgm:spPr/>
    </dgm:pt>
    <dgm:pt modelId="{1622402A-7822-4F9F-94DA-AD27039FB522}" type="pres">
      <dgm:prSet presAssocID="{C91AFEB9-5A06-4238-A4AF-97CEF821AE7E}" presName="sibTrans" presStyleCnt="0"/>
      <dgm:spPr/>
    </dgm:pt>
    <dgm:pt modelId="{068BAC2F-846C-49AD-9FF8-0DBDD95C2313}" type="pres">
      <dgm:prSet presAssocID="{2F3BFB1C-1257-44A8-9F80-329683152F4F}" presName="compNode" presStyleCnt="0"/>
      <dgm:spPr/>
    </dgm:pt>
    <dgm:pt modelId="{57B1EE0A-23D1-4394-9615-D76288C739FA}" type="pres">
      <dgm:prSet presAssocID="{2F3BFB1C-1257-44A8-9F80-329683152F4F}" presName="bgRect" presStyleLbl="bgShp" presStyleIdx="1" presStyleCnt="5"/>
      <dgm:spPr/>
    </dgm:pt>
    <dgm:pt modelId="{E2E64124-0727-4DAB-87AF-077EAA4576A5}" type="pres">
      <dgm:prSet presAssocID="{2F3BFB1C-1257-44A8-9F80-329683152F4F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1224A01E-AFDF-4484-A203-87E3C247D9D0}" type="pres">
      <dgm:prSet presAssocID="{2F3BFB1C-1257-44A8-9F80-329683152F4F}" presName="spaceRect" presStyleCnt="0"/>
      <dgm:spPr/>
    </dgm:pt>
    <dgm:pt modelId="{4A48AB93-98AE-44ED-A73D-4AFCD5161CEB}" type="pres">
      <dgm:prSet presAssocID="{2F3BFB1C-1257-44A8-9F80-329683152F4F}" presName="parTx" presStyleLbl="revTx" presStyleIdx="1" presStyleCnt="5">
        <dgm:presLayoutVars>
          <dgm:chMax val="0"/>
          <dgm:chPref val="0"/>
        </dgm:presLayoutVars>
      </dgm:prSet>
      <dgm:spPr/>
    </dgm:pt>
    <dgm:pt modelId="{3561E3B0-31C9-4CB9-AAAF-215CC43165CE}" type="pres">
      <dgm:prSet presAssocID="{C6EEB9FA-39D4-4592-96E8-535A71935380}" presName="sibTrans" presStyleCnt="0"/>
      <dgm:spPr/>
    </dgm:pt>
    <dgm:pt modelId="{F7CD350E-B4EE-4205-A7A2-1EAD686C0A5B}" type="pres">
      <dgm:prSet presAssocID="{3FA03A1C-FEDE-4153-B822-71F1E5BD4EC1}" presName="compNode" presStyleCnt="0"/>
      <dgm:spPr/>
    </dgm:pt>
    <dgm:pt modelId="{F16517BD-4ED9-4E4F-BEF4-673E38AE942E}" type="pres">
      <dgm:prSet presAssocID="{3FA03A1C-FEDE-4153-B822-71F1E5BD4EC1}" presName="bgRect" presStyleLbl="bgShp" presStyleIdx="2" presStyleCnt="5"/>
      <dgm:spPr/>
    </dgm:pt>
    <dgm:pt modelId="{D2B54ABD-7E85-4F8D-9659-BDEE5ABE3BD0}" type="pres">
      <dgm:prSet presAssocID="{3FA03A1C-FEDE-4153-B822-71F1E5BD4EC1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nk"/>
        </a:ext>
      </dgm:extLst>
    </dgm:pt>
    <dgm:pt modelId="{67730549-CAE7-4026-951C-2B0447FCE935}" type="pres">
      <dgm:prSet presAssocID="{3FA03A1C-FEDE-4153-B822-71F1E5BD4EC1}" presName="spaceRect" presStyleCnt="0"/>
      <dgm:spPr/>
    </dgm:pt>
    <dgm:pt modelId="{A72AA925-0DC4-41A4-968A-BBE1811D1226}" type="pres">
      <dgm:prSet presAssocID="{3FA03A1C-FEDE-4153-B822-71F1E5BD4EC1}" presName="parTx" presStyleLbl="revTx" presStyleIdx="2" presStyleCnt="5">
        <dgm:presLayoutVars>
          <dgm:chMax val="0"/>
          <dgm:chPref val="0"/>
        </dgm:presLayoutVars>
      </dgm:prSet>
      <dgm:spPr/>
    </dgm:pt>
    <dgm:pt modelId="{DE1BD5F4-1F5B-4730-A909-A85DD3B492D4}" type="pres">
      <dgm:prSet presAssocID="{E27B0058-BB0C-49C1-AFFA-479E06206B3E}" presName="sibTrans" presStyleCnt="0"/>
      <dgm:spPr/>
    </dgm:pt>
    <dgm:pt modelId="{68A3834D-5A21-4A00-A581-A1672460B3FB}" type="pres">
      <dgm:prSet presAssocID="{68354FB2-BF4A-46E3-B540-1B880E065863}" presName="compNode" presStyleCnt="0"/>
      <dgm:spPr/>
    </dgm:pt>
    <dgm:pt modelId="{A521C2E1-06D3-4E3C-A397-746F982FC974}" type="pres">
      <dgm:prSet presAssocID="{68354FB2-BF4A-46E3-B540-1B880E065863}" presName="bgRect" presStyleLbl="bgShp" presStyleIdx="3" presStyleCnt="5"/>
      <dgm:spPr/>
    </dgm:pt>
    <dgm:pt modelId="{CB79DD39-6FCE-4C57-A74A-E424DF84490A}" type="pres">
      <dgm:prSet presAssocID="{68354FB2-BF4A-46E3-B540-1B880E065863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ecurity Camera"/>
        </a:ext>
      </dgm:extLst>
    </dgm:pt>
    <dgm:pt modelId="{83912181-591C-429A-AEFF-1658AC6892A8}" type="pres">
      <dgm:prSet presAssocID="{68354FB2-BF4A-46E3-B540-1B880E065863}" presName="spaceRect" presStyleCnt="0"/>
      <dgm:spPr/>
    </dgm:pt>
    <dgm:pt modelId="{846D0863-54BC-48B3-A417-34B41032B1A6}" type="pres">
      <dgm:prSet presAssocID="{68354FB2-BF4A-46E3-B540-1B880E065863}" presName="parTx" presStyleLbl="revTx" presStyleIdx="3" presStyleCnt="5">
        <dgm:presLayoutVars>
          <dgm:chMax val="0"/>
          <dgm:chPref val="0"/>
        </dgm:presLayoutVars>
      </dgm:prSet>
      <dgm:spPr/>
    </dgm:pt>
    <dgm:pt modelId="{5891B927-1276-4251-8B58-65C0E3AACA1C}" type="pres">
      <dgm:prSet presAssocID="{F6A01FB5-6445-40E4-9E24-29B7E109C163}" presName="sibTrans" presStyleCnt="0"/>
      <dgm:spPr/>
    </dgm:pt>
    <dgm:pt modelId="{A2E2FD34-2AB3-4707-A3FC-5255961207E8}" type="pres">
      <dgm:prSet presAssocID="{BB0C0A57-931E-477C-9133-52FE75919058}" presName="compNode" presStyleCnt="0"/>
      <dgm:spPr/>
    </dgm:pt>
    <dgm:pt modelId="{6E3776F2-F886-4C28-97DD-F442917B9633}" type="pres">
      <dgm:prSet presAssocID="{BB0C0A57-931E-477C-9133-52FE75919058}" presName="bgRect" presStyleLbl="bgShp" presStyleIdx="4" presStyleCnt="5"/>
      <dgm:spPr/>
    </dgm:pt>
    <dgm:pt modelId="{1BB3061B-651F-476A-B173-A57D222A0486}" type="pres">
      <dgm:prSet presAssocID="{BB0C0A57-931E-477C-9133-52FE75919058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arth Globe Americas"/>
        </a:ext>
      </dgm:extLst>
    </dgm:pt>
    <dgm:pt modelId="{CA67F71A-C670-45C6-BD0B-7770D96EA8ED}" type="pres">
      <dgm:prSet presAssocID="{BB0C0A57-931E-477C-9133-52FE75919058}" presName="spaceRect" presStyleCnt="0"/>
      <dgm:spPr/>
    </dgm:pt>
    <dgm:pt modelId="{DB032F35-75C8-4721-BFEB-A648C189F662}" type="pres">
      <dgm:prSet presAssocID="{BB0C0A57-931E-477C-9133-52FE75919058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9A097801-4A59-4E64-98B1-5F19CD61944C}" srcId="{E2EEB3D8-058F-4052-920E-A80797109FC2}" destId="{68354FB2-BF4A-46E3-B540-1B880E065863}" srcOrd="3" destOrd="0" parTransId="{039AC23E-CACB-4F88-9D82-CE0DE1F19E89}" sibTransId="{F6A01FB5-6445-40E4-9E24-29B7E109C163}"/>
    <dgm:cxn modelId="{E3C9101A-4986-46BE-B75E-401D61FE6032}" type="presOf" srcId="{68354FB2-BF4A-46E3-B540-1B880E065863}" destId="{846D0863-54BC-48B3-A417-34B41032B1A6}" srcOrd="0" destOrd="0" presId="urn:microsoft.com/office/officeart/2018/2/layout/IconVerticalSolidList"/>
    <dgm:cxn modelId="{11DBC332-7BDC-414E-BFD2-0B2A31831846}" type="presOf" srcId="{BB0C0A57-931E-477C-9133-52FE75919058}" destId="{DB032F35-75C8-4721-BFEB-A648C189F662}" srcOrd="0" destOrd="0" presId="urn:microsoft.com/office/officeart/2018/2/layout/IconVerticalSolidList"/>
    <dgm:cxn modelId="{F2EDB56D-3C60-49D7-A4A5-20170F811D51}" srcId="{E2EEB3D8-058F-4052-920E-A80797109FC2}" destId="{88DBBA0F-20BB-4952-8B84-B052CB829302}" srcOrd="0" destOrd="0" parTransId="{A70612A1-EF84-4917-AB65-9712D8F5E02D}" sibTransId="{C91AFEB9-5A06-4238-A4AF-97CEF821AE7E}"/>
    <dgm:cxn modelId="{7E227A5A-1B88-4E0D-B31F-DD2C326A6819}" type="presOf" srcId="{2F3BFB1C-1257-44A8-9F80-329683152F4F}" destId="{4A48AB93-98AE-44ED-A73D-4AFCD5161CEB}" srcOrd="0" destOrd="0" presId="urn:microsoft.com/office/officeart/2018/2/layout/IconVerticalSolidList"/>
    <dgm:cxn modelId="{BF7A3C9F-594E-4CAF-8021-93BFB81DF50A}" type="presOf" srcId="{88DBBA0F-20BB-4952-8B84-B052CB829302}" destId="{07D4ACAD-7130-4C9A-B208-F11FAF21E4D5}" srcOrd="0" destOrd="0" presId="urn:microsoft.com/office/officeart/2018/2/layout/IconVerticalSolidList"/>
    <dgm:cxn modelId="{F40C78AD-24C3-4165-A810-A1C01277C384}" srcId="{E2EEB3D8-058F-4052-920E-A80797109FC2}" destId="{BB0C0A57-931E-477C-9133-52FE75919058}" srcOrd="4" destOrd="0" parTransId="{CBA7408B-D07A-4210-B206-DCFCFD86EF15}" sibTransId="{E1561A47-338A-49ED-AB2A-673E125BA263}"/>
    <dgm:cxn modelId="{9177D7B8-524C-4762-A949-EBFF6285740D}" type="presOf" srcId="{3FA03A1C-FEDE-4153-B822-71F1E5BD4EC1}" destId="{A72AA925-0DC4-41A4-968A-BBE1811D1226}" srcOrd="0" destOrd="0" presId="urn:microsoft.com/office/officeart/2018/2/layout/IconVerticalSolidList"/>
    <dgm:cxn modelId="{969289BA-0ABF-47FD-8C06-AB646E31E0FC}" srcId="{E2EEB3D8-058F-4052-920E-A80797109FC2}" destId="{2F3BFB1C-1257-44A8-9F80-329683152F4F}" srcOrd="1" destOrd="0" parTransId="{F9092153-B5A9-41E4-94BB-DD23B71801E5}" sibTransId="{C6EEB9FA-39D4-4592-96E8-535A71935380}"/>
    <dgm:cxn modelId="{F756A4BD-41C4-4426-A338-8670C521DC1A}" srcId="{E2EEB3D8-058F-4052-920E-A80797109FC2}" destId="{3FA03A1C-FEDE-4153-B822-71F1E5BD4EC1}" srcOrd="2" destOrd="0" parTransId="{0DF1D949-D240-4121-9A02-F9A47BC02724}" sibTransId="{E27B0058-BB0C-49C1-AFFA-479E06206B3E}"/>
    <dgm:cxn modelId="{63DCDEBD-80C1-45B7-BFBD-916BEFC42ED3}" type="presOf" srcId="{E2EEB3D8-058F-4052-920E-A80797109FC2}" destId="{534E3BC4-E27D-4EEB-A0FB-9159D2283696}" srcOrd="0" destOrd="0" presId="urn:microsoft.com/office/officeart/2018/2/layout/IconVerticalSolidList"/>
    <dgm:cxn modelId="{271F5B8F-735A-41BE-84E9-69461175FFC5}" type="presParOf" srcId="{534E3BC4-E27D-4EEB-A0FB-9159D2283696}" destId="{22BEBEDE-7BF2-4F9C-A01A-C0E1D50BD3E2}" srcOrd="0" destOrd="0" presId="urn:microsoft.com/office/officeart/2018/2/layout/IconVerticalSolidList"/>
    <dgm:cxn modelId="{F9E590BB-9653-4E2D-89F2-8D768FFCDCD2}" type="presParOf" srcId="{22BEBEDE-7BF2-4F9C-A01A-C0E1D50BD3E2}" destId="{B878735E-A70C-45FC-882A-7C3724084267}" srcOrd="0" destOrd="0" presId="urn:microsoft.com/office/officeart/2018/2/layout/IconVerticalSolidList"/>
    <dgm:cxn modelId="{79E4474F-200C-4FA0-854C-706991148D12}" type="presParOf" srcId="{22BEBEDE-7BF2-4F9C-A01A-C0E1D50BD3E2}" destId="{73F23DFA-FDEF-4609-94DA-A9E6B21440C4}" srcOrd="1" destOrd="0" presId="urn:microsoft.com/office/officeart/2018/2/layout/IconVerticalSolidList"/>
    <dgm:cxn modelId="{FFFA5D09-8AE0-4508-A309-2B7FB5DFF4D7}" type="presParOf" srcId="{22BEBEDE-7BF2-4F9C-A01A-C0E1D50BD3E2}" destId="{AC6BCAD1-02CD-4091-8477-DC6D87D78DC7}" srcOrd="2" destOrd="0" presId="urn:microsoft.com/office/officeart/2018/2/layout/IconVerticalSolidList"/>
    <dgm:cxn modelId="{6C735DED-5102-4A68-B9F5-F093C4FA4B2F}" type="presParOf" srcId="{22BEBEDE-7BF2-4F9C-A01A-C0E1D50BD3E2}" destId="{07D4ACAD-7130-4C9A-B208-F11FAF21E4D5}" srcOrd="3" destOrd="0" presId="urn:microsoft.com/office/officeart/2018/2/layout/IconVerticalSolidList"/>
    <dgm:cxn modelId="{62F1C318-53AB-4F91-9829-F4DFB658649D}" type="presParOf" srcId="{534E3BC4-E27D-4EEB-A0FB-9159D2283696}" destId="{1622402A-7822-4F9F-94DA-AD27039FB522}" srcOrd="1" destOrd="0" presId="urn:microsoft.com/office/officeart/2018/2/layout/IconVerticalSolidList"/>
    <dgm:cxn modelId="{FA936457-2FA1-4F0D-AFBA-87645698BC33}" type="presParOf" srcId="{534E3BC4-E27D-4EEB-A0FB-9159D2283696}" destId="{068BAC2F-846C-49AD-9FF8-0DBDD95C2313}" srcOrd="2" destOrd="0" presId="urn:microsoft.com/office/officeart/2018/2/layout/IconVerticalSolidList"/>
    <dgm:cxn modelId="{BA77D4E5-1813-44A4-BE3F-985C1AA4FDD6}" type="presParOf" srcId="{068BAC2F-846C-49AD-9FF8-0DBDD95C2313}" destId="{57B1EE0A-23D1-4394-9615-D76288C739FA}" srcOrd="0" destOrd="0" presId="urn:microsoft.com/office/officeart/2018/2/layout/IconVerticalSolidList"/>
    <dgm:cxn modelId="{B7E78DB6-8EE4-4A9A-9D31-09D07A0A9B6A}" type="presParOf" srcId="{068BAC2F-846C-49AD-9FF8-0DBDD95C2313}" destId="{E2E64124-0727-4DAB-87AF-077EAA4576A5}" srcOrd="1" destOrd="0" presId="urn:microsoft.com/office/officeart/2018/2/layout/IconVerticalSolidList"/>
    <dgm:cxn modelId="{D902C47C-EC10-483E-8553-9EDD80E91B31}" type="presParOf" srcId="{068BAC2F-846C-49AD-9FF8-0DBDD95C2313}" destId="{1224A01E-AFDF-4484-A203-87E3C247D9D0}" srcOrd="2" destOrd="0" presId="urn:microsoft.com/office/officeart/2018/2/layout/IconVerticalSolidList"/>
    <dgm:cxn modelId="{B1B5819C-DC6D-4D21-A71C-405E3EB5E267}" type="presParOf" srcId="{068BAC2F-846C-49AD-9FF8-0DBDD95C2313}" destId="{4A48AB93-98AE-44ED-A73D-4AFCD5161CEB}" srcOrd="3" destOrd="0" presId="urn:microsoft.com/office/officeart/2018/2/layout/IconVerticalSolidList"/>
    <dgm:cxn modelId="{EAC66CA0-20A9-42D1-953A-C0FE8069765A}" type="presParOf" srcId="{534E3BC4-E27D-4EEB-A0FB-9159D2283696}" destId="{3561E3B0-31C9-4CB9-AAAF-215CC43165CE}" srcOrd="3" destOrd="0" presId="urn:microsoft.com/office/officeart/2018/2/layout/IconVerticalSolidList"/>
    <dgm:cxn modelId="{977F235D-B304-4C04-BF35-9EC88E576106}" type="presParOf" srcId="{534E3BC4-E27D-4EEB-A0FB-9159D2283696}" destId="{F7CD350E-B4EE-4205-A7A2-1EAD686C0A5B}" srcOrd="4" destOrd="0" presId="urn:microsoft.com/office/officeart/2018/2/layout/IconVerticalSolidList"/>
    <dgm:cxn modelId="{13FEFBB6-F254-411F-9C74-80D7D059FD34}" type="presParOf" srcId="{F7CD350E-B4EE-4205-A7A2-1EAD686C0A5B}" destId="{F16517BD-4ED9-4E4F-BEF4-673E38AE942E}" srcOrd="0" destOrd="0" presId="urn:microsoft.com/office/officeart/2018/2/layout/IconVerticalSolidList"/>
    <dgm:cxn modelId="{BF4C268A-136C-4BB4-9CD4-78110E4622CC}" type="presParOf" srcId="{F7CD350E-B4EE-4205-A7A2-1EAD686C0A5B}" destId="{D2B54ABD-7E85-4F8D-9659-BDEE5ABE3BD0}" srcOrd="1" destOrd="0" presId="urn:microsoft.com/office/officeart/2018/2/layout/IconVerticalSolidList"/>
    <dgm:cxn modelId="{CA0AF2D8-0F1E-4683-AB49-985D289F64F9}" type="presParOf" srcId="{F7CD350E-B4EE-4205-A7A2-1EAD686C0A5B}" destId="{67730549-CAE7-4026-951C-2B0447FCE935}" srcOrd="2" destOrd="0" presId="urn:microsoft.com/office/officeart/2018/2/layout/IconVerticalSolidList"/>
    <dgm:cxn modelId="{7E99760B-DDEF-4E2F-B040-E26E4216BDD2}" type="presParOf" srcId="{F7CD350E-B4EE-4205-A7A2-1EAD686C0A5B}" destId="{A72AA925-0DC4-41A4-968A-BBE1811D1226}" srcOrd="3" destOrd="0" presId="urn:microsoft.com/office/officeart/2018/2/layout/IconVerticalSolidList"/>
    <dgm:cxn modelId="{736EAF2B-F0D6-4AE6-8646-68A3F8FC414B}" type="presParOf" srcId="{534E3BC4-E27D-4EEB-A0FB-9159D2283696}" destId="{DE1BD5F4-1F5B-4730-A909-A85DD3B492D4}" srcOrd="5" destOrd="0" presId="urn:microsoft.com/office/officeart/2018/2/layout/IconVerticalSolidList"/>
    <dgm:cxn modelId="{AB7BE96F-0AD6-4D24-834A-0115CD255C19}" type="presParOf" srcId="{534E3BC4-E27D-4EEB-A0FB-9159D2283696}" destId="{68A3834D-5A21-4A00-A581-A1672460B3FB}" srcOrd="6" destOrd="0" presId="urn:microsoft.com/office/officeart/2018/2/layout/IconVerticalSolidList"/>
    <dgm:cxn modelId="{E29E4915-5752-4349-9875-600A06480369}" type="presParOf" srcId="{68A3834D-5A21-4A00-A581-A1672460B3FB}" destId="{A521C2E1-06D3-4E3C-A397-746F982FC974}" srcOrd="0" destOrd="0" presId="urn:microsoft.com/office/officeart/2018/2/layout/IconVerticalSolidList"/>
    <dgm:cxn modelId="{80851253-0385-44FB-94EB-A341EAE67EEA}" type="presParOf" srcId="{68A3834D-5A21-4A00-A581-A1672460B3FB}" destId="{CB79DD39-6FCE-4C57-A74A-E424DF84490A}" srcOrd="1" destOrd="0" presId="urn:microsoft.com/office/officeart/2018/2/layout/IconVerticalSolidList"/>
    <dgm:cxn modelId="{23F13659-355E-4852-A5BF-18EBE7F09297}" type="presParOf" srcId="{68A3834D-5A21-4A00-A581-A1672460B3FB}" destId="{83912181-591C-429A-AEFF-1658AC6892A8}" srcOrd="2" destOrd="0" presId="urn:microsoft.com/office/officeart/2018/2/layout/IconVerticalSolidList"/>
    <dgm:cxn modelId="{990190BA-07D6-4957-8F04-733FD1311206}" type="presParOf" srcId="{68A3834D-5A21-4A00-A581-A1672460B3FB}" destId="{846D0863-54BC-48B3-A417-34B41032B1A6}" srcOrd="3" destOrd="0" presId="urn:microsoft.com/office/officeart/2018/2/layout/IconVerticalSolidList"/>
    <dgm:cxn modelId="{2A884E2D-8584-44E0-B22C-70AC370ACB8E}" type="presParOf" srcId="{534E3BC4-E27D-4EEB-A0FB-9159D2283696}" destId="{5891B927-1276-4251-8B58-65C0E3AACA1C}" srcOrd="7" destOrd="0" presId="urn:microsoft.com/office/officeart/2018/2/layout/IconVerticalSolidList"/>
    <dgm:cxn modelId="{379FC5AD-3571-47A0-AF5F-F2F2D4C166DF}" type="presParOf" srcId="{534E3BC4-E27D-4EEB-A0FB-9159D2283696}" destId="{A2E2FD34-2AB3-4707-A3FC-5255961207E8}" srcOrd="8" destOrd="0" presId="urn:microsoft.com/office/officeart/2018/2/layout/IconVerticalSolidList"/>
    <dgm:cxn modelId="{EA8375AC-C619-4198-AF9E-F987CF01B023}" type="presParOf" srcId="{A2E2FD34-2AB3-4707-A3FC-5255961207E8}" destId="{6E3776F2-F886-4C28-97DD-F442917B9633}" srcOrd="0" destOrd="0" presId="urn:microsoft.com/office/officeart/2018/2/layout/IconVerticalSolidList"/>
    <dgm:cxn modelId="{11E0C6A9-1966-4F54-950D-7DEB0266B028}" type="presParOf" srcId="{A2E2FD34-2AB3-4707-A3FC-5255961207E8}" destId="{1BB3061B-651F-476A-B173-A57D222A0486}" srcOrd="1" destOrd="0" presId="urn:microsoft.com/office/officeart/2018/2/layout/IconVerticalSolidList"/>
    <dgm:cxn modelId="{11DCB1E0-7C4B-41FD-8B77-FA7F033679E2}" type="presParOf" srcId="{A2E2FD34-2AB3-4707-A3FC-5255961207E8}" destId="{CA67F71A-C670-45C6-BD0B-7770D96EA8ED}" srcOrd="2" destOrd="0" presId="urn:microsoft.com/office/officeart/2018/2/layout/IconVerticalSolidList"/>
    <dgm:cxn modelId="{414C26EE-80CF-449C-A463-F7515C00AFC5}" type="presParOf" srcId="{A2E2FD34-2AB3-4707-A3FC-5255961207E8}" destId="{DB032F35-75C8-4721-BFEB-A648C189F662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3CFEF45B-E5B7-492D-8E9C-1DAF298FABC7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6EBDE72E-4E03-4B71-A236-1A7B3A92426E}">
      <dgm:prSet/>
      <dgm:spPr/>
      <dgm:t>
        <a:bodyPr/>
        <a:lstStyle/>
        <a:p>
          <a:r>
            <a:rPr lang="en-US"/>
            <a:t>A company deployed an AI system to screen job applicants.</a:t>
          </a:r>
        </a:p>
      </dgm:t>
    </dgm:pt>
    <dgm:pt modelId="{12264B24-B629-4998-BCA4-7059A480FD3A}" type="parTrans" cxnId="{B45E2009-B328-4A04-9D76-6A96018F5C93}">
      <dgm:prSet/>
      <dgm:spPr/>
      <dgm:t>
        <a:bodyPr/>
        <a:lstStyle/>
        <a:p>
          <a:endParaRPr lang="en-US"/>
        </a:p>
      </dgm:t>
    </dgm:pt>
    <dgm:pt modelId="{5FD056D4-15D7-4B32-8304-770983AC319C}" type="sibTrans" cxnId="{B45E2009-B328-4A04-9D76-6A96018F5C93}">
      <dgm:prSet/>
      <dgm:spPr/>
      <dgm:t>
        <a:bodyPr/>
        <a:lstStyle/>
        <a:p>
          <a:endParaRPr lang="en-US"/>
        </a:p>
      </dgm:t>
    </dgm:pt>
    <dgm:pt modelId="{E7D2903E-0F28-45C1-A5F2-B4BEF618AD49}">
      <dgm:prSet/>
      <dgm:spPr/>
      <dgm:t>
        <a:bodyPr/>
        <a:lstStyle/>
        <a:p>
          <a:r>
            <a:rPr lang="en-US"/>
            <a:t>The system was trained on historical hiring data that favored male candidates.</a:t>
          </a:r>
        </a:p>
      </dgm:t>
    </dgm:pt>
    <dgm:pt modelId="{7F3ADC05-6F4A-4254-8374-226D7C5D5310}" type="parTrans" cxnId="{D4287358-4E78-40FF-8575-C33E78614392}">
      <dgm:prSet/>
      <dgm:spPr/>
      <dgm:t>
        <a:bodyPr/>
        <a:lstStyle/>
        <a:p>
          <a:endParaRPr lang="en-US"/>
        </a:p>
      </dgm:t>
    </dgm:pt>
    <dgm:pt modelId="{72CEBC42-6636-4A7E-BCBD-B787FA68EA14}" type="sibTrans" cxnId="{D4287358-4E78-40FF-8575-C33E78614392}">
      <dgm:prSet/>
      <dgm:spPr/>
      <dgm:t>
        <a:bodyPr/>
        <a:lstStyle/>
        <a:p>
          <a:endParaRPr lang="en-US"/>
        </a:p>
      </dgm:t>
    </dgm:pt>
    <dgm:pt modelId="{E82D6B6E-5AA4-43CC-A9C0-CA6B3CBEC6FC}">
      <dgm:prSet/>
      <dgm:spPr/>
      <dgm:t>
        <a:bodyPr/>
        <a:lstStyle/>
        <a:p>
          <a:r>
            <a:rPr lang="en-US"/>
            <a:t>As a result, resumes associated with women were systematically downgraded.</a:t>
          </a:r>
        </a:p>
      </dgm:t>
    </dgm:pt>
    <dgm:pt modelId="{20D1E6C6-401F-4404-8054-8D98D948D4F6}" type="parTrans" cxnId="{44DC88AD-3175-43CB-8D2F-EFC4F468ABD0}">
      <dgm:prSet/>
      <dgm:spPr/>
      <dgm:t>
        <a:bodyPr/>
        <a:lstStyle/>
        <a:p>
          <a:endParaRPr lang="en-US"/>
        </a:p>
      </dgm:t>
    </dgm:pt>
    <dgm:pt modelId="{37FDA538-A403-4C64-BA8E-CAFE70E0101D}" type="sibTrans" cxnId="{44DC88AD-3175-43CB-8D2F-EFC4F468ABD0}">
      <dgm:prSet/>
      <dgm:spPr/>
      <dgm:t>
        <a:bodyPr/>
        <a:lstStyle/>
        <a:p>
          <a:endParaRPr lang="en-US"/>
        </a:p>
      </dgm:t>
    </dgm:pt>
    <dgm:pt modelId="{35DAA769-B8B4-4CF5-AF86-F9219B3B368B}">
      <dgm:prSet/>
      <dgm:spPr/>
      <dgm:t>
        <a:bodyPr/>
        <a:lstStyle/>
        <a:p>
          <a:r>
            <a:rPr lang="en-US"/>
            <a:t>This case shows how AI can automate and intensify existing biases.</a:t>
          </a:r>
        </a:p>
      </dgm:t>
    </dgm:pt>
    <dgm:pt modelId="{3B410B28-F4E7-4972-8877-C3FA8FFDBC9F}" type="parTrans" cxnId="{77ADF2FD-30F4-453D-B8F5-30EB32E1CB0A}">
      <dgm:prSet/>
      <dgm:spPr/>
      <dgm:t>
        <a:bodyPr/>
        <a:lstStyle/>
        <a:p>
          <a:endParaRPr lang="en-US"/>
        </a:p>
      </dgm:t>
    </dgm:pt>
    <dgm:pt modelId="{093BD2EE-9AD1-4446-BE67-9315782DA442}" type="sibTrans" cxnId="{77ADF2FD-30F4-453D-B8F5-30EB32E1CB0A}">
      <dgm:prSet/>
      <dgm:spPr/>
      <dgm:t>
        <a:bodyPr/>
        <a:lstStyle/>
        <a:p>
          <a:endParaRPr lang="en-US"/>
        </a:p>
      </dgm:t>
    </dgm:pt>
    <dgm:pt modelId="{C1C7626D-C876-454A-B4E7-36339A28A4A2}">
      <dgm:prSet/>
      <dgm:spPr/>
      <dgm:t>
        <a:bodyPr/>
        <a:lstStyle/>
        <a:p>
          <a:r>
            <a:rPr lang="en-US"/>
            <a:t>Ethical auditing and diverse training data are essential.</a:t>
          </a:r>
        </a:p>
      </dgm:t>
    </dgm:pt>
    <dgm:pt modelId="{8B1BF636-63AD-4057-90CB-51A2CDEAFD14}" type="parTrans" cxnId="{0DB013CF-428F-40E2-A083-6FF890BEFCED}">
      <dgm:prSet/>
      <dgm:spPr/>
      <dgm:t>
        <a:bodyPr/>
        <a:lstStyle/>
        <a:p>
          <a:endParaRPr lang="en-US"/>
        </a:p>
      </dgm:t>
    </dgm:pt>
    <dgm:pt modelId="{26459794-E24A-4B79-955B-2B25D276CDCC}" type="sibTrans" cxnId="{0DB013CF-428F-40E2-A083-6FF890BEFCED}">
      <dgm:prSet/>
      <dgm:spPr/>
      <dgm:t>
        <a:bodyPr/>
        <a:lstStyle/>
        <a:p>
          <a:endParaRPr lang="en-US"/>
        </a:p>
      </dgm:t>
    </dgm:pt>
    <dgm:pt modelId="{7458EFB4-76EC-4BBB-A56B-FC7CC223628C}" type="pres">
      <dgm:prSet presAssocID="{3CFEF45B-E5B7-492D-8E9C-1DAF298FABC7}" presName="linear" presStyleCnt="0">
        <dgm:presLayoutVars>
          <dgm:animLvl val="lvl"/>
          <dgm:resizeHandles val="exact"/>
        </dgm:presLayoutVars>
      </dgm:prSet>
      <dgm:spPr/>
    </dgm:pt>
    <dgm:pt modelId="{3A48EBFD-BC14-4E25-9A4E-726EF5D25D7B}" type="pres">
      <dgm:prSet presAssocID="{6EBDE72E-4E03-4B71-A236-1A7B3A92426E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42E3CA07-6552-4E17-ADCA-6088EE741165}" type="pres">
      <dgm:prSet presAssocID="{5FD056D4-15D7-4B32-8304-770983AC319C}" presName="spacer" presStyleCnt="0"/>
      <dgm:spPr/>
    </dgm:pt>
    <dgm:pt modelId="{8003E2C0-AB49-4AF1-9640-C30D32C85D53}" type="pres">
      <dgm:prSet presAssocID="{E7D2903E-0F28-45C1-A5F2-B4BEF618AD49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E7F2650F-75E7-4E4E-BB7F-B28D4E430771}" type="pres">
      <dgm:prSet presAssocID="{72CEBC42-6636-4A7E-BCBD-B787FA68EA14}" presName="spacer" presStyleCnt="0"/>
      <dgm:spPr/>
    </dgm:pt>
    <dgm:pt modelId="{5EB775E6-FF78-42EE-9EB2-31BFEBC7D565}" type="pres">
      <dgm:prSet presAssocID="{E82D6B6E-5AA4-43CC-A9C0-CA6B3CBEC6FC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AAF37CBE-CB29-48E6-B891-98F6DF768DD2}" type="pres">
      <dgm:prSet presAssocID="{37FDA538-A403-4C64-BA8E-CAFE70E0101D}" presName="spacer" presStyleCnt="0"/>
      <dgm:spPr/>
    </dgm:pt>
    <dgm:pt modelId="{974895E6-547E-4FB2-AD23-4A3B4DC6EF81}" type="pres">
      <dgm:prSet presAssocID="{35DAA769-B8B4-4CF5-AF86-F9219B3B368B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369BE72E-C50D-440D-AA47-8E4EA38F5B88}" type="pres">
      <dgm:prSet presAssocID="{093BD2EE-9AD1-4446-BE67-9315782DA442}" presName="spacer" presStyleCnt="0"/>
      <dgm:spPr/>
    </dgm:pt>
    <dgm:pt modelId="{F5B46814-ABBE-45CB-8E46-05A73BF625C5}" type="pres">
      <dgm:prSet presAssocID="{C1C7626D-C876-454A-B4E7-36339A28A4A2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B45E2009-B328-4A04-9D76-6A96018F5C93}" srcId="{3CFEF45B-E5B7-492D-8E9C-1DAF298FABC7}" destId="{6EBDE72E-4E03-4B71-A236-1A7B3A92426E}" srcOrd="0" destOrd="0" parTransId="{12264B24-B629-4998-BCA4-7059A480FD3A}" sibTransId="{5FD056D4-15D7-4B32-8304-770983AC319C}"/>
    <dgm:cxn modelId="{5040F71B-CCB5-4593-AE72-3E17BEE5FAD1}" type="presOf" srcId="{6EBDE72E-4E03-4B71-A236-1A7B3A92426E}" destId="{3A48EBFD-BC14-4E25-9A4E-726EF5D25D7B}" srcOrd="0" destOrd="0" presId="urn:microsoft.com/office/officeart/2005/8/layout/vList2"/>
    <dgm:cxn modelId="{8206471F-F448-4916-BC47-93ABB93DF2B0}" type="presOf" srcId="{C1C7626D-C876-454A-B4E7-36339A28A4A2}" destId="{F5B46814-ABBE-45CB-8E46-05A73BF625C5}" srcOrd="0" destOrd="0" presId="urn:microsoft.com/office/officeart/2005/8/layout/vList2"/>
    <dgm:cxn modelId="{74D2D34D-5F10-4C86-B8BA-05BE9BFC761F}" type="presOf" srcId="{E7D2903E-0F28-45C1-A5F2-B4BEF618AD49}" destId="{8003E2C0-AB49-4AF1-9640-C30D32C85D53}" srcOrd="0" destOrd="0" presId="urn:microsoft.com/office/officeart/2005/8/layout/vList2"/>
    <dgm:cxn modelId="{A773E84D-FD23-4607-B5FA-776B0A08AE6B}" type="presOf" srcId="{E82D6B6E-5AA4-43CC-A9C0-CA6B3CBEC6FC}" destId="{5EB775E6-FF78-42EE-9EB2-31BFEBC7D565}" srcOrd="0" destOrd="0" presId="urn:microsoft.com/office/officeart/2005/8/layout/vList2"/>
    <dgm:cxn modelId="{D4287358-4E78-40FF-8575-C33E78614392}" srcId="{3CFEF45B-E5B7-492D-8E9C-1DAF298FABC7}" destId="{E7D2903E-0F28-45C1-A5F2-B4BEF618AD49}" srcOrd="1" destOrd="0" parTransId="{7F3ADC05-6F4A-4254-8374-226D7C5D5310}" sibTransId="{72CEBC42-6636-4A7E-BCBD-B787FA68EA14}"/>
    <dgm:cxn modelId="{4BE2B187-2553-4690-A59F-4105BC58DE57}" type="presOf" srcId="{35DAA769-B8B4-4CF5-AF86-F9219B3B368B}" destId="{974895E6-547E-4FB2-AD23-4A3B4DC6EF81}" srcOrd="0" destOrd="0" presId="urn:microsoft.com/office/officeart/2005/8/layout/vList2"/>
    <dgm:cxn modelId="{44DC88AD-3175-43CB-8D2F-EFC4F468ABD0}" srcId="{3CFEF45B-E5B7-492D-8E9C-1DAF298FABC7}" destId="{E82D6B6E-5AA4-43CC-A9C0-CA6B3CBEC6FC}" srcOrd="2" destOrd="0" parTransId="{20D1E6C6-401F-4404-8054-8D98D948D4F6}" sibTransId="{37FDA538-A403-4C64-BA8E-CAFE70E0101D}"/>
    <dgm:cxn modelId="{0DB013CF-428F-40E2-A083-6FF890BEFCED}" srcId="{3CFEF45B-E5B7-492D-8E9C-1DAF298FABC7}" destId="{C1C7626D-C876-454A-B4E7-36339A28A4A2}" srcOrd="4" destOrd="0" parTransId="{8B1BF636-63AD-4057-90CB-51A2CDEAFD14}" sibTransId="{26459794-E24A-4B79-955B-2B25D276CDCC}"/>
    <dgm:cxn modelId="{5D13CFEE-FF13-4C76-88CE-158256D51BAF}" type="presOf" srcId="{3CFEF45B-E5B7-492D-8E9C-1DAF298FABC7}" destId="{7458EFB4-76EC-4BBB-A56B-FC7CC223628C}" srcOrd="0" destOrd="0" presId="urn:microsoft.com/office/officeart/2005/8/layout/vList2"/>
    <dgm:cxn modelId="{77ADF2FD-30F4-453D-B8F5-30EB32E1CB0A}" srcId="{3CFEF45B-E5B7-492D-8E9C-1DAF298FABC7}" destId="{35DAA769-B8B4-4CF5-AF86-F9219B3B368B}" srcOrd="3" destOrd="0" parTransId="{3B410B28-F4E7-4972-8877-C3FA8FFDBC9F}" sibTransId="{093BD2EE-9AD1-4446-BE67-9315782DA442}"/>
    <dgm:cxn modelId="{7749F8AA-99C8-4FA6-9E80-5E8C52E16784}" type="presParOf" srcId="{7458EFB4-76EC-4BBB-A56B-FC7CC223628C}" destId="{3A48EBFD-BC14-4E25-9A4E-726EF5D25D7B}" srcOrd="0" destOrd="0" presId="urn:microsoft.com/office/officeart/2005/8/layout/vList2"/>
    <dgm:cxn modelId="{93FB50FA-2211-4925-BC7F-ACF91B7C434B}" type="presParOf" srcId="{7458EFB4-76EC-4BBB-A56B-FC7CC223628C}" destId="{42E3CA07-6552-4E17-ADCA-6088EE741165}" srcOrd="1" destOrd="0" presId="urn:microsoft.com/office/officeart/2005/8/layout/vList2"/>
    <dgm:cxn modelId="{D165B2F5-FDFA-490F-A2EF-90CE0C6AB41F}" type="presParOf" srcId="{7458EFB4-76EC-4BBB-A56B-FC7CC223628C}" destId="{8003E2C0-AB49-4AF1-9640-C30D32C85D53}" srcOrd="2" destOrd="0" presId="urn:microsoft.com/office/officeart/2005/8/layout/vList2"/>
    <dgm:cxn modelId="{951097CC-8346-4625-934F-A9AB17279438}" type="presParOf" srcId="{7458EFB4-76EC-4BBB-A56B-FC7CC223628C}" destId="{E7F2650F-75E7-4E4E-BB7F-B28D4E430771}" srcOrd="3" destOrd="0" presId="urn:microsoft.com/office/officeart/2005/8/layout/vList2"/>
    <dgm:cxn modelId="{C75931A5-650F-41C0-B218-CE1C1EC23963}" type="presParOf" srcId="{7458EFB4-76EC-4BBB-A56B-FC7CC223628C}" destId="{5EB775E6-FF78-42EE-9EB2-31BFEBC7D565}" srcOrd="4" destOrd="0" presId="urn:microsoft.com/office/officeart/2005/8/layout/vList2"/>
    <dgm:cxn modelId="{F2E2CB5C-31B4-4266-922B-5ED4678AFD0C}" type="presParOf" srcId="{7458EFB4-76EC-4BBB-A56B-FC7CC223628C}" destId="{AAF37CBE-CB29-48E6-B891-98F6DF768DD2}" srcOrd="5" destOrd="0" presId="urn:microsoft.com/office/officeart/2005/8/layout/vList2"/>
    <dgm:cxn modelId="{8D12E76F-A3E1-4755-AEC6-E7E673AF6272}" type="presParOf" srcId="{7458EFB4-76EC-4BBB-A56B-FC7CC223628C}" destId="{974895E6-547E-4FB2-AD23-4A3B4DC6EF81}" srcOrd="6" destOrd="0" presId="urn:microsoft.com/office/officeart/2005/8/layout/vList2"/>
    <dgm:cxn modelId="{087AB52D-732A-4F0B-A181-410DC68108D4}" type="presParOf" srcId="{7458EFB4-76EC-4BBB-A56B-FC7CC223628C}" destId="{369BE72E-C50D-440D-AA47-8E4EA38F5B88}" srcOrd="7" destOrd="0" presId="urn:microsoft.com/office/officeart/2005/8/layout/vList2"/>
    <dgm:cxn modelId="{63EB9E48-6752-4DFB-A3C5-B0CC1A21D2D8}" type="presParOf" srcId="{7458EFB4-76EC-4BBB-A56B-FC7CC223628C}" destId="{F5B46814-ABBE-45CB-8E46-05A73BF625C5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0B66733D-9DB7-4BCA-A464-ED41C0EB631C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E17B7DA-764E-4B87-8885-438E2C9FF91F}">
      <dgm:prSet/>
      <dgm:spPr/>
      <dgm:t>
        <a:bodyPr/>
        <a:lstStyle/>
        <a:p>
          <a:r>
            <a:rPr lang="en-US"/>
            <a:t>Law enforcement agencies use facial recognition systems for suspect identification.</a:t>
          </a:r>
        </a:p>
      </dgm:t>
    </dgm:pt>
    <dgm:pt modelId="{F101CA0A-2CF6-493F-A01E-F22D020898BA}" type="parTrans" cxnId="{763AF432-2DE6-4999-9760-005472BA580F}">
      <dgm:prSet/>
      <dgm:spPr/>
      <dgm:t>
        <a:bodyPr/>
        <a:lstStyle/>
        <a:p>
          <a:endParaRPr lang="en-US"/>
        </a:p>
      </dgm:t>
    </dgm:pt>
    <dgm:pt modelId="{6FFB419F-EF37-4DB1-BAB0-482B26DAF91B}" type="sibTrans" cxnId="{763AF432-2DE6-4999-9760-005472BA580F}">
      <dgm:prSet/>
      <dgm:spPr/>
      <dgm:t>
        <a:bodyPr/>
        <a:lstStyle/>
        <a:p>
          <a:endParaRPr lang="en-US"/>
        </a:p>
      </dgm:t>
    </dgm:pt>
    <dgm:pt modelId="{4ABCC15F-A2B7-463E-AA3C-1F3FF9B47791}">
      <dgm:prSet/>
      <dgm:spPr/>
      <dgm:t>
        <a:bodyPr/>
        <a:lstStyle/>
        <a:p>
          <a:r>
            <a:rPr lang="en-US"/>
            <a:t>These systems have shown higher error rates for women and people of color.</a:t>
          </a:r>
        </a:p>
      </dgm:t>
    </dgm:pt>
    <dgm:pt modelId="{4A60EE31-01BC-49AC-86AA-F1179D5BB113}" type="parTrans" cxnId="{E447F578-ED92-4ECE-A34C-B5706ED5CEA0}">
      <dgm:prSet/>
      <dgm:spPr/>
      <dgm:t>
        <a:bodyPr/>
        <a:lstStyle/>
        <a:p>
          <a:endParaRPr lang="en-US"/>
        </a:p>
      </dgm:t>
    </dgm:pt>
    <dgm:pt modelId="{E3222E4A-AD0F-4FB3-ADB5-D2FD749AB15D}" type="sibTrans" cxnId="{E447F578-ED92-4ECE-A34C-B5706ED5CEA0}">
      <dgm:prSet/>
      <dgm:spPr/>
      <dgm:t>
        <a:bodyPr/>
        <a:lstStyle/>
        <a:p>
          <a:endParaRPr lang="en-US"/>
        </a:p>
      </dgm:t>
    </dgm:pt>
    <dgm:pt modelId="{884E299C-7529-4EFC-A550-2994D3FF2469}">
      <dgm:prSet/>
      <dgm:spPr/>
      <dgm:t>
        <a:bodyPr/>
        <a:lstStyle/>
        <a:p>
          <a:r>
            <a:rPr lang="en-US"/>
            <a:t>Incorrect matches have resulted in wrongful arrests.</a:t>
          </a:r>
        </a:p>
      </dgm:t>
    </dgm:pt>
    <dgm:pt modelId="{2AB21BAC-B6A8-497E-8E29-537785B0DE4D}" type="parTrans" cxnId="{9E1DED00-4C55-42C7-BB26-5CE7F412BB1D}">
      <dgm:prSet/>
      <dgm:spPr/>
      <dgm:t>
        <a:bodyPr/>
        <a:lstStyle/>
        <a:p>
          <a:endParaRPr lang="en-US"/>
        </a:p>
      </dgm:t>
    </dgm:pt>
    <dgm:pt modelId="{C7568F64-3E92-4596-A5B8-44FA85BB5BE3}" type="sibTrans" cxnId="{9E1DED00-4C55-42C7-BB26-5CE7F412BB1D}">
      <dgm:prSet/>
      <dgm:spPr/>
      <dgm:t>
        <a:bodyPr/>
        <a:lstStyle/>
        <a:p>
          <a:endParaRPr lang="en-US"/>
        </a:p>
      </dgm:t>
    </dgm:pt>
    <dgm:pt modelId="{9FB2B5E5-6B1C-4D7B-A0AF-7A451E4500D1}">
      <dgm:prSet/>
      <dgm:spPr/>
      <dgm:t>
        <a:bodyPr/>
        <a:lstStyle/>
        <a:p>
          <a:r>
            <a:rPr lang="en-US"/>
            <a:t>The severity of harm demands stricter regulation, transparency, and oversight.</a:t>
          </a:r>
        </a:p>
      </dgm:t>
    </dgm:pt>
    <dgm:pt modelId="{41415112-EB56-444E-9F94-6A4FA3BEFF78}" type="parTrans" cxnId="{2636D0D1-697B-4B13-8B73-BD8F9AA7989C}">
      <dgm:prSet/>
      <dgm:spPr/>
      <dgm:t>
        <a:bodyPr/>
        <a:lstStyle/>
        <a:p>
          <a:endParaRPr lang="en-US"/>
        </a:p>
      </dgm:t>
    </dgm:pt>
    <dgm:pt modelId="{ADC06183-B0B8-4D0C-9A34-16F79C892A54}" type="sibTrans" cxnId="{2636D0D1-697B-4B13-8B73-BD8F9AA7989C}">
      <dgm:prSet/>
      <dgm:spPr/>
      <dgm:t>
        <a:bodyPr/>
        <a:lstStyle/>
        <a:p>
          <a:endParaRPr lang="en-US"/>
        </a:p>
      </dgm:t>
    </dgm:pt>
    <dgm:pt modelId="{4A2D5FE2-7193-4FFA-8B4A-A9154DD1AC21}" type="pres">
      <dgm:prSet presAssocID="{0B66733D-9DB7-4BCA-A464-ED41C0EB631C}" presName="linear" presStyleCnt="0">
        <dgm:presLayoutVars>
          <dgm:animLvl val="lvl"/>
          <dgm:resizeHandles val="exact"/>
        </dgm:presLayoutVars>
      </dgm:prSet>
      <dgm:spPr/>
    </dgm:pt>
    <dgm:pt modelId="{522A64CE-DD2B-4D0D-A96C-CE1F93CA3149}" type="pres">
      <dgm:prSet presAssocID="{9E17B7DA-764E-4B87-8885-438E2C9FF91F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282341B7-E42E-4C4A-9F20-E7342798A5E2}" type="pres">
      <dgm:prSet presAssocID="{6FFB419F-EF37-4DB1-BAB0-482B26DAF91B}" presName="spacer" presStyleCnt="0"/>
      <dgm:spPr/>
    </dgm:pt>
    <dgm:pt modelId="{0561D370-6483-4E39-84E9-159BCC4D4C4A}" type="pres">
      <dgm:prSet presAssocID="{4ABCC15F-A2B7-463E-AA3C-1F3FF9B47791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D974C963-9D2A-4373-B48A-4F60C5D5D9F3}" type="pres">
      <dgm:prSet presAssocID="{E3222E4A-AD0F-4FB3-ADB5-D2FD749AB15D}" presName="spacer" presStyleCnt="0"/>
      <dgm:spPr/>
    </dgm:pt>
    <dgm:pt modelId="{4C1DAFC0-CADA-4017-80A9-C4C556CC9E7C}" type="pres">
      <dgm:prSet presAssocID="{884E299C-7529-4EFC-A550-2994D3FF2469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ABF33778-5C7B-4F0A-A6CD-EB5D2D4D076B}" type="pres">
      <dgm:prSet presAssocID="{C7568F64-3E92-4596-A5B8-44FA85BB5BE3}" presName="spacer" presStyleCnt="0"/>
      <dgm:spPr/>
    </dgm:pt>
    <dgm:pt modelId="{B4A01FAF-DCF4-493F-A977-1BF07FEC8286}" type="pres">
      <dgm:prSet presAssocID="{9FB2B5E5-6B1C-4D7B-A0AF-7A451E4500D1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9E1DED00-4C55-42C7-BB26-5CE7F412BB1D}" srcId="{0B66733D-9DB7-4BCA-A464-ED41C0EB631C}" destId="{884E299C-7529-4EFC-A550-2994D3FF2469}" srcOrd="2" destOrd="0" parTransId="{2AB21BAC-B6A8-497E-8E29-537785B0DE4D}" sibTransId="{C7568F64-3E92-4596-A5B8-44FA85BB5BE3}"/>
    <dgm:cxn modelId="{14878C2B-68B4-4EF8-972B-073845F729EE}" type="presOf" srcId="{4ABCC15F-A2B7-463E-AA3C-1F3FF9B47791}" destId="{0561D370-6483-4E39-84E9-159BCC4D4C4A}" srcOrd="0" destOrd="0" presId="urn:microsoft.com/office/officeart/2005/8/layout/vList2"/>
    <dgm:cxn modelId="{F7EBFA30-245E-4DE5-A949-89EAA2FFE484}" type="presOf" srcId="{884E299C-7529-4EFC-A550-2994D3FF2469}" destId="{4C1DAFC0-CADA-4017-80A9-C4C556CC9E7C}" srcOrd="0" destOrd="0" presId="urn:microsoft.com/office/officeart/2005/8/layout/vList2"/>
    <dgm:cxn modelId="{763AF432-2DE6-4999-9760-005472BA580F}" srcId="{0B66733D-9DB7-4BCA-A464-ED41C0EB631C}" destId="{9E17B7DA-764E-4B87-8885-438E2C9FF91F}" srcOrd="0" destOrd="0" parTransId="{F101CA0A-2CF6-493F-A01E-F22D020898BA}" sibTransId="{6FFB419F-EF37-4DB1-BAB0-482B26DAF91B}"/>
    <dgm:cxn modelId="{2A778C67-64B0-4271-BD1D-3D39C902041C}" type="presOf" srcId="{0B66733D-9DB7-4BCA-A464-ED41C0EB631C}" destId="{4A2D5FE2-7193-4FFA-8B4A-A9154DD1AC21}" srcOrd="0" destOrd="0" presId="urn:microsoft.com/office/officeart/2005/8/layout/vList2"/>
    <dgm:cxn modelId="{D5623A75-3D95-4FD1-BC89-A0927A671DE9}" type="presOf" srcId="{9E17B7DA-764E-4B87-8885-438E2C9FF91F}" destId="{522A64CE-DD2B-4D0D-A96C-CE1F93CA3149}" srcOrd="0" destOrd="0" presId="urn:microsoft.com/office/officeart/2005/8/layout/vList2"/>
    <dgm:cxn modelId="{E447F578-ED92-4ECE-A34C-B5706ED5CEA0}" srcId="{0B66733D-9DB7-4BCA-A464-ED41C0EB631C}" destId="{4ABCC15F-A2B7-463E-AA3C-1F3FF9B47791}" srcOrd="1" destOrd="0" parTransId="{4A60EE31-01BC-49AC-86AA-F1179D5BB113}" sibTransId="{E3222E4A-AD0F-4FB3-ADB5-D2FD749AB15D}"/>
    <dgm:cxn modelId="{F2F8819E-D7FB-4B29-BB42-64ABDD7FC75F}" type="presOf" srcId="{9FB2B5E5-6B1C-4D7B-A0AF-7A451E4500D1}" destId="{B4A01FAF-DCF4-493F-A977-1BF07FEC8286}" srcOrd="0" destOrd="0" presId="urn:microsoft.com/office/officeart/2005/8/layout/vList2"/>
    <dgm:cxn modelId="{2636D0D1-697B-4B13-8B73-BD8F9AA7989C}" srcId="{0B66733D-9DB7-4BCA-A464-ED41C0EB631C}" destId="{9FB2B5E5-6B1C-4D7B-A0AF-7A451E4500D1}" srcOrd="3" destOrd="0" parTransId="{41415112-EB56-444E-9F94-6A4FA3BEFF78}" sibTransId="{ADC06183-B0B8-4D0C-9A34-16F79C892A54}"/>
    <dgm:cxn modelId="{9511C802-74D3-4F2C-8504-658C627CFF28}" type="presParOf" srcId="{4A2D5FE2-7193-4FFA-8B4A-A9154DD1AC21}" destId="{522A64CE-DD2B-4D0D-A96C-CE1F93CA3149}" srcOrd="0" destOrd="0" presId="urn:microsoft.com/office/officeart/2005/8/layout/vList2"/>
    <dgm:cxn modelId="{21BAC2E5-338A-4109-9209-A51788C06946}" type="presParOf" srcId="{4A2D5FE2-7193-4FFA-8B4A-A9154DD1AC21}" destId="{282341B7-E42E-4C4A-9F20-E7342798A5E2}" srcOrd="1" destOrd="0" presId="urn:microsoft.com/office/officeart/2005/8/layout/vList2"/>
    <dgm:cxn modelId="{B91B1E93-7DBD-438B-A3F8-66528EC90DC5}" type="presParOf" srcId="{4A2D5FE2-7193-4FFA-8B4A-A9154DD1AC21}" destId="{0561D370-6483-4E39-84E9-159BCC4D4C4A}" srcOrd="2" destOrd="0" presId="urn:microsoft.com/office/officeart/2005/8/layout/vList2"/>
    <dgm:cxn modelId="{C63BC4EE-97A0-48E5-AD3E-2465B324D461}" type="presParOf" srcId="{4A2D5FE2-7193-4FFA-8B4A-A9154DD1AC21}" destId="{D974C963-9D2A-4373-B48A-4F60C5D5D9F3}" srcOrd="3" destOrd="0" presId="urn:microsoft.com/office/officeart/2005/8/layout/vList2"/>
    <dgm:cxn modelId="{CC2BC635-086D-471B-BEFE-91DB642263F9}" type="presParOf" srcId="{4A2D5FE2-7193-4FFA-8B4A-A9154DD1AC21}" destId="{4C1DAFC0-CADA-4017-80A9-C4C556CC9E7C}" srcOrd="4" destOrd="0" presId="urn:microsoft.com/office/officeart/2005/8/layout/vList2"/>
    <dgm:cxn modelId="{627539CD-DF5A-40E1-9BB9-BD573B17DB55}" type="presParOf" srcId="{4A2D5FE2-7193-4FFA-8B4A-A9154DD1AC21}" destId="{ABF33778-5C7B-4F0A-A6CD-EB5D2D4D076B}" srcOrd="5" destOrd="0" presId="urn:microsoft.com/office/officeart/2005/8/layout/vList2"/>
    <dgm:cxn modelId="{BCC616F5-3223-4B29-9B0B-5B83715E9201}" type="presParOf" srcId="{4A2D5FE2-7193-4FFA-8B4A-A9154DD1AC21}" destId="{B4A01FAF-DCF4-493F-A977-1BF07FEC8286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885BA4AB-9A99-48C4-81A8-94E132B0E38D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D3A01E7-CBCB-4526-8CE5-D9A4F61E3655}">
      <dgm:prSet/>
      <dgm:spPr/>
      <dgm:t>
        <a:bodyPr/>
        <a:lstStyle/>
        <a:p>
          <a:r>
            <a:rPr lang="en-US"/>
            <a:t>The future of ethical AI includes independent auditing and risk assessment.</a:t>
          </a:r>
        </a:p>
      </dgm:t>
    </dgm:pt>
    <dgm:pt modelId="{9B4D83A2-AB62-4EBF-B1DE-E99B22CE7B1B}" type="parTrans" cxnId="{C4EA7C4B-635C-46A0-923D-E1FB7FF33ED6}">
      <dgm:prSet/>
      <dgm:spPr/>
      <dgm:t>
        <a:bodyPr/>
        <a:lstStyle/>
        <a:p>
          <a:endParaRPr lang="en-US"/>
        </a:p>
      </dgm:t>
    </dgm:pt>
    <dgm:pt modelId="{DE380873-A865-4057-BF55-A0FAFF6B2205}" type="sibTrans" cxnId="{C4EA7C4B-635C-46A0-923D-E1FB7FF33ED6}">
      <dgm:prSet/>
      <dgm:spPr/>
      <dgm:t>
        <a:bodyPr/>
        <a:lstStyle/>
        <a:p>
          <a:endParaRPr lang="en-US"/>
        </a:p>
      </dgm:t>
    </dgm:pt>
    <dgm:pt modelId="{91CCB1D0-02ED-449D-9B22-FDC8B7B45F97}">
      <dgm:prSet/>
      <dgm:spPr/>
      <dgm:t>
        <a:bodyPr/>
        <a:lstStyle/>
        <a:p>
          <a:r>
            <a:rPr lang="en-US"/>
            <a:t>Privacy-preserving techniques such as federated learning are gaining importance.</a:t>
          </a:r>
        </a:p>
      </dgm:t>
    </dgm:pt>
    <dgm:pt modelId="{89619675-C647-4352-9E1D-A5F45693319B}" type="parTrans" cxnId="{D8589316-5E42-463F-A860-249B317B9C64}">
      <dgm:prSet/>
      <dgm:spPr/>
      <dgm:t>
        <a:bodyPr/>
        <a:lstStyle/>
        <a:p>
          <a:endParaRPr lang="en-US"/>
        </a:p>
      </dgm:t>
    </dgm:pt>
    <dgm:pt modelId="{6EE876B3-42CC-47B6-B682-BFA7D9D788BD}" type="sibTrans" cxnId="{D8589316-5E42-463F-A860-249B317B9C64}">
      <dgm:prSet/>
      <dgm:spPr/>
      <dgm:t>
        <a:bodyPr/>
        <a:lstStyle/>
        <a:p>
          <a:endParaRPr lang="en-US"/>
        </a:p>
      </dgm:t>
    </dgm:pt>
    <dgm:pt modelId="{62C649C3-3E6C-4E9D-8386-DB955F02F65B}">
      <dgm:prSet/>
      <dgm:spPr/>
      <dgm:t>
        <a:bodyPr/>
        <a:lstStyle/>
        <a:p>
          <a:r>
            <a:rPr lang="en-US"/>
            <a:t>Humans must remain in the loop for high-stakes decisions.</a:t>
          </a:r>
        </a:p>
      </dgm:t>
    </dgm:pt>
    <dgm:pt modelId="{3CAD9B41-F60E-4BF9-925C-D1229E652E3D}" type="parTrans" cxnId="{8B774C05-AAC6-4410-94F0-A0AD591DCF4E}">
      <dgm:prSet/>
      <dgm:spPr/>
      <dgm:t>
        <a:bodyPr/>
        <a:lstStyle/>
        <a:p>
          <a:endParaRPr lang="en-US"/>
        </a:p>
      </dgm:t>
    </dgm:pt>
    <dgm:pt modelId="{63D0DCEA-B4C7-437F-8DD4-884FC772C932}" type="sibTrans" cxnId="{8B774C05-AAC6-4410-94F0-A0AD591DCF4E}">
      <dgm:prSet/>
      <dgm:spPr/>
      <dgm:t>
        <a:bodyPr/>
        <a:lstStyle/>
        <a:p>
          <a:endParaRPr lang="en-US"/>
        </a:p>
      </dgm:t>
    </dgm:pt>
    <dgm:pt modelId="{45B11D24-56B5-4C0D-8958-D39B7FD0621D}">
      <dgm:prSet/>
      <dgm:spPr/>
      <dgm:t>
        <a:bodyPr/>
        <a:lstStyle/>
        <a:p>
          <a:r>
            <a:rPr lang="en-US"/>
            <a:t>Ethical AI requires collaboration between engineers, ethicists, and policymakers.</a:t>
          </a:r>
        </a:p>
      </dgm:t>
    </dgm:pt>
    <dgm:pt modelId="{6E7032DA-4BFB-4E3C-A006-3450E9548AC0}" type="parTrans" cxnId="{30AC7C91-43E5-4E0F-804F-60147993E3E3}">
      <dgm:prSet/>
      <dgm:spPr/>
      <dgm:t>
        <a:bodyPr/>
        <a:lstStyle/>
        <a:p>
          <a:endParaRPr lang="en-US"/>
        </a:p>
      </dgm:t>
    </dgm:pt>
    <dgm:pt modelId="{5163E72B-2ABD-47BF-8C82-0ADE4F439576}" type="sibTrans" cxnId="{30AC7C91-43E5-4E0F-804F-60147993E3E3}">
      <dgm:prSet/>
      <dgm:spPr/>
      <dgm:t>
        <a:bodyPr/>
        <a:lstStyle/>
        <a:p>
          <a:endParaRPr lang="en-US"/>
        </a:p>
      </dgm:t>
    </dgm:pt>
    <dgm:pt modelId="{6F8E8570-94B6-4CEB-B064-B389D2289940}" type="pres">
      <dgm:prSet presAssocID="{885BA4AB-9A99-48C4-81A8-94E132B0E38D}" presName="linear" presStyleCnt="0">
        <dgm:presLayoutVars>
          <dgm:animLvl val="lvl"/>
          <dgm:resizeHandles val="exact"/>
        </dgm:presLayoutVars>
      </dgm:prSet>
      <dgm:spPr/>
    </dgm:pt>
    <dgm:pt modelId="{030861EE-A93D-401A-9A5D-24B1F554FE96}" type="pres">
      <dgm:prSet presAssocID="{9D3A01E7-CBCB-4526-8CE5-D9A4F61E3655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01D7B3CA-81C3-49DB-ACC1-389FA2360844}" type="pres">
      <dgm:prSet presAssocID="{DE380873-A865-4057-BF55-A0FAFF6B2205}" presName="spacer" presStyleCnt="0"/>
      <dgm:spPr/>
    </dgm:pt>
    <dgm:pt modelId="{BBE17063-1E84-470D-AEB2-4B2EFFA03E99}" type="pres">
      <dgm:prSet presAssocID="{91CCB1D0-02ED-449D-9B22-FDC8B7B45F97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84B48664-77CE-4C06-BD78-DDEFE32F1D8A}" type="pres">
      <dgm:prSet presAssocID="{6EE876B3-42CC-47B6-B682-BFA7D9D788BD}" presName="spacer" presStyleCnt="0"/>
      <dgm:spPr/>
    </dgm:pt>
    <dgm:pt modelId="{E4A9CB7C-BE9B-4816-861A-9AA7C4BF8478}" type="pres">
      <dgm:prSet presAssocID="{62C649C3-3E6C-4E9D-8386-DB955F02F65B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B4D41EB2-1F17-4A3C-9ADE-8B5D2DE9A2C5}" type="pres">
      <dgm:prSet presAssocID="{63D0DCEA-B4C7-437F-8DD4-884FC772C932}" presName="spacer" presStyleCnt="0"/>
      <dgm:spPr/>
    </dgm:pt>
    <dgm:pt modelId="{63C509B8-DE98-4479-BFFE-93D67D8112F3}" type="pres">
      <dgm:prSet presAssocID="{45B11D24-56B5-4C0D-8958-D39B7FD0621D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8B774C05-AAC6-4410-94F0-A0AD591DCF4E}" srcId="{885BA4AB-9A99-48C4-81A8-94E132B0E38D}" destId="{62C649C3-3E6C-4E9D-8386-DB955F02F65B}" srcOrd="2" destOrd="0" parTransId="{3CAD9B41-F60E-4BF9-925C-D1229E652E3D}" sibTransId="{63D0DCEA-B4C7-437F-8DD4-884FC772C932}"/>
    <dgm:cxn modelId="{D8589316-5E42-463F-A860-249B317B9C64}" srcId="{885BA4AB-9A99-48C4-81A8-94E132B0E38D}" destId="{91CCB1D0-02ED-449D-9B22-FDC8B7B45F97}" srcOrd="1" destOrd="0" parTransId="{89619675-C647-4352-9E1D-A5F45693319B}" sibTransId="{6EE876B3-42CC-47B6-B682-BFA7D9D788BD}"/>
    <dgm:cxn modelId="{7619362A-20FC-4971-96B5-0DBB9FB572A2}" type="presOf" srcId="{91CCB1D0-02ED-449D-9B22-FDC8B7B45F97}" destId="{BBE17063-1E84-470D-AEB2-4B2EFFA03E99}" srcOrd="0" destOrd="0" presId="urn:microsoft.com/office/officeart/2005/8/layout/vList2"/>
    <dgm:cxn modelId="{C4EA7C4B-635C-46A0-923D-E1FB7FF33ED6}" srcId="{885BA4AB-9A99-48C4-81A8-94E132B0E38D}" destId="{9D3A01E7-CBCB-4526-8CE5-D9A4F61E3655}" srcOrd="0" destOrd="0" parTransId="{9B4D83A2-AB62-4EBF-B1DE-E99B22CE7B1B}" sibTransId="{DE380873-A865-4057-BF55-A0FAFF6B2205}"/>
    <dgm:cxn modelId="{7148BC7B-24AD-41CB-9478-BBA488882731}" type="presOf" srcId="{885BA4AB-9A99-48C4-81A8-94E132B0E38D}" destId="{6F8E8570-94B6-4CEB-B064-B389D2289940}" srcOrd="0" destOrd="0" presId="urn:microsoft.com/office/officeart/2005/8/layout/vList2"/>
    <dgm:cxn modelId="{30AC7C91-43E5-4E0F-804F-60147993E3E3}" srcId="{885BA4AB-9A99-48C4-81A8-94E132B0E38D}" destId="{45B11D24-56B5-4C0D-8958-D39B7FD0621D}" srcOrd="3" destOrd="0" parTransId="{6E7032DA-4BFB-4E3C-A006-3450E9548AC0}" sibTransId="{5163E72B-2ABD-47BF-8C82-0ADE4F439576}"/>
    <dgm:cxn modelId="{4AFBFC92-5CF2-4508-999B-401BF638979B}" type="presOf" srcId="{62C649C3-3E6C-4E9D-8386-DB955F02F65B}" destId="{E4A9CB7C-BE9B-4816-861A-9AA7C4BF8478}" srcOrd="0" destOrd="0" presId="urn:microsoft.com/office/officeart/2005/8/layout/vList2"/>
    <dgm:cxn modelId="{308B44A4-D346-439C-A086-C836B3E26AF4}" type="presOf" srcId="{45B11D24-56B5-4C0D-8958-D39B7FD0621D}" destId="{63C509B8-DE98-4479-BFFE-93D67D8112F3}" srcOrd="0" destOrd="0" presId="urn:microsoft.com/office/officeart/2005/8/layout/vList2"/>
    <dgm:cxn modelId="{2982BAED-9AC0-402C-BA9F-1B6A3597510B}" type="presOf" srcId="{9D3A01E7-CBCB-4526-8CE5-D9A4F61E3655}" destId="{030861EE-A93D-401A-9A5D-24B1F554FE96}" srcOrd="0" destOrd="0" presId="urn:microsoft.com/office/officeart/2005/8/layout/vList2"/>
    <dgm:cxn modelId="{6A36C863-71E8-4C58-85A2-7F9CBD19082F}" type="presParOf" srcId="{6F8E8570-94B6-4CEB-B064-B389D2289940}" destId="{030861EE-A93D-401A-9A5D-24B1F554FE96}" srcOrd="0" destOrd="0" presId="urn:microsoft.com/office/officeart/2005/8/layout/vList2"/>
    <dgm:cxn modelId="{730266A7-551F-4F8B-9A2F-F81F9FBDC875}" type="presParOf" srcId="{6F8E8570-94B6-4CEB-B064-B389D2289940}" destId="{01D7B3CA-81C3-49DB-ACC1-389FA2360844}" srcOrd="1" destOrd="0" presId="urn:microsoft.com/office/officeart/2005/8/layout/vList2"/>
    <dgm:cxn modelId="{7CFBACAB-B7F4-483A-AEBC-3DB2D802CA3B}" type="presParOf" srcId="{6F8E8570-94B6-4CEB-B064-B389D2289940}" destId="{BBE17063-1E84-470D-AEB2-4B2EFFA03E99}" srcOrd="2" destOrd="0" presId="urn:microsoft.com/office/officeart/2005/8/layout/vList2"/>
    <dgm:cxn modelId="{AB2CF5FC-A6BB-48E8-95C0-F9F11B9ED61E}" type="presParOf" srcId="{6F8E8570-94B6-4CEB-B064-B389D2289940}" destId="{84B48664-77CE-4C06-BD78-DDEFE32F1D8A}" srcOrd="3" destOrd="0" presId="urn:microsoft.com/office/officeart/2005/8/layout/vList2"/>
    <dgm:cxn modelId="{4BBDCAF2-E17B-4D68-BFFD-77B17DD17A04}" type="presParOf" srcId="{6F8E8570-94B6-4CEB-B064-B389D2289940}" destId="{E4A9CB7C-BE9B-4816-861A-9AA7C4BF8478}" srcOrd="4" destOrd="0" presId="urn:microsoft.com/office/officeart/2005/8/layout/vList2"/>
    <dgm:cxn modelId="{8FE6C3BC-9FE3-49DA-A169-B8EAEF4F59BA}" type="presParOf" srcId="{6F8E8570-94B6-4CEB-B064-B389D2289940}" destId="{B4D41EB2-1F17-4A3C-9ADE-8B5D2DE9A2C5}" srcOrd="5" destOrd="0" presId="urn:microsoft.com/office/officeart/2005/8/layout/vList2"/>
    <dgm:cxn modelId="{3A489F74-76FB-498B-9DBB-9D0A24E9C6B7}" type="presParOf" srcId="{6F8E8570-94B6-4CEB-B064-B389D2289940}" destId="{63C509B8-DE98-4479-BFFE-93D67D8112F3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635C181C-4E3A-498A-B13D-F38EC86C3F86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D86CC15-DED6-47E5-B862-E21FFB56BF4C}">
      <dgm:prSet/>
      <dgm:spPr/>
      <dgm:t>
        <a:bodyPr/>
        <a:lstStyle/>
        <a:p>
          <a:r>
            <a:rPr lang="en-US"/>
            <a:t>AI Ethics ensures that AI systems are fair, transparent, and trustworthy.</a:t>
          </a:r>
        </a:p>
      </dgm:t>
    </dgm:pt>
    <dgm:pt modelId="{4A2B58D8-05EE-4AEA-9D3C-562DCEB06193}" type="parTrans" cxnId="{97DA17E0-0436-4ECB-90BC-C22138C43459}">
      <dgm:prSet/>
      <dgm:spPr/>
      <dgm:t>
        <a:bodyPr/>
        <a:lstStyle/>
        <a:p>
          <a:endParaRPr lang="en-US"/>
        </a:p>
      </dgm:t>
    </dgm:pt>
    <dgm:pt modelId="{D5CA3115-F50B-498A-8BF7-46D096ED03B0}" type="sibTrans" cxnId="{97DA17E0-0436-4ECB-90BC-C22138C43459}">
      <dgm:prSet/>
      <dgm:spPr/>
      <dgm:t>
        <a:bodyPr/>
        <a:lstStyle/>
        <a:p>
          <a:endParaRPr lang="en-US"/>
        </a:p>
      </dgm:t>
    </dgm:pt>
    <dgm:pt modelId="{EF7A178B-040F-4174-9D15-3A229ED0181D}">
      <dgm:prSet/>
      <dgm:spPr/>
      <dgm:t>
        <a:bodyPr/>
        <a:lstStyle/>
        <a:p>
          <a:r>
            <a:rPr lang="en-US"/>
            <a:t>Data privacy, consent, and ownership are foundational issues.</a:t>
          </a:r>
        </a:p>
      </dgm:t>
    </dgm:pt>
    <dgm:pt modelId="{96EC04F0-DBE1-4504-918B-C9B57F6482D2}" type="parTrans" cxnId="{AF929C55-9AE2-4D9A-8245-5A2149DB9219}">
      <dgm:prSet/>
      <dgm:spPr/>
      <dgm:t>
        <a:bodyPr/>
        <a:lstStyle/>
        <a:p>
          <a:endParaRPr lang="en-US"/>
        </a:p>
      </dgm:t>
    </dgm:pt>
    <dgm:pt modelId="{B8FD5F27-7EFC-4090-AB37-DF250E06A315}" type="sibTrans" cxnId="{AF929C55-9AE2-4D9A-8245-5A2149DB9219}">
      <dgm:prSet/>
      <dgm:spPr/>
      <dgm:t>
        <a:bodyPr/>
        <a:lstStyle/>
        <a:p>
          <a:endParaRPr lang="en-US"/>
        </a:p>
      </dgm:t>
    </dgm:pt>
    <dgm:pt modelId="{CC039863-C173-4979-AA5A-729396375964}">
      <dgm:prSet/>
      <dgm:spPr/>
      <dgm:t>
        <a:bodyPr/>
        <a:lstStyle/>
        <a:p>
          <a:r>
            <a:rPr lang="en-US"/>
            <a:t>Bias, discrimination, and lack of transparency pose serious risks.</a:t>
          </a:r>
        </a:p>
      </dgm:t>
    </dgm:pt>
    <dgm:pt modelId="{E69A1592-655C-4C07-B692-C7E238E78C18}" type="parTrans" cxnId="{BF5F7F7C-76CD-4473-993F-709E7D751FDF}">
      <dgm:prSet/>
      <dgm:spPr/>
      <dgm:t>
        <a:bodyPr/>
        <a:lstStyle/>
        <a:p>
          <a:endParaRPr lang="en-US"/>
        </a:p>
      </dgm:t>
    </dgm:pt>
    <dgm:pt modelId="{311916E2-549A-45CA-AEA7-FAA2B43A457A}" type="sibTrans" cxnId="{BF5F7F7C-76CD-4473-993F-709E7D751FDF}">
      <dgm:prSet/>
      <dgm:spPr/>
      <dgm:t>
        <a:bodyPr/>
        <a:lstStyle/>
        <a:p>
          <a:endParaRPr lang="en-US"/>
        </a:p>
      </dgm:t>
    </dgm:pt>
    <dgm:pt modelId="{B86FE899-B4B6-491F-BF07-6950BB665CC1}">
      <dgm:prSet/>
      <dgm:spPr/>
      <dgm:t>
        <a:bodyPr/>
        <a:lstStyle/>
        <a:p>
          <a:r>
            <a:rPr lang="en-US"/>
            <a:t>Strong governance and regulation are critical.</a:t>
          </a:r>
        </a:p>
      </dgm:t>
    </dgm:pt>
    <dgm:pt modelId="{112627C9-8853-45BF-82EE-4A62D7A9ADD2}" type="parTrans" cxnId="{19F233AA-A5F9-4A63-BD38-79058EDC5E3A}">
      <dgm:prSet/>
      <dgm:spPr/>
      <dgm:t>
        <a:bodyPr/>
        <a:lstStyle/>
        <a:p>
          <a:endParaRPr lang="en-US"/>
        </a:p>
      </dgm:t>
    </dgm:pt>
    <dgm:pt modelId="{17940ADA-9B3D-4053-9E98-528580F7D43B}" type="sibTrans" cxnId="{19F233AA-A5F9-4A63-BD38-79058EDC5E3A}">
      <dgm:prSet/>
      <dgm:spPr/>
      <dgm:t>
        <a:bodyPr/>
        <a:lstStyle/>
        <a:p>
          <a:endParaRPr lang="en-US"/>
        </a:p>
      </dgm:t>
    </dgm:pt>
    <dgm:pt modelId="{BD9DB401-574F-43D3-8270-A8C9D1B39AFD}">
      <dgm:prSet/>
      <dgm:spPr/>
      <dgm:t>
        <a:bodyPr/>
        <a:lstStyle/>
        <a:p>
          <a:r>
            <a:rPr lang="en-US"/>
            <a:t>The future of AI is both a technological and ethical challenge.</a:t>
          </a:r>
        </a:p>
      </dgm:t>
    </dgm:pt>
    <dgm:pt modelId="{4D3B8820-F689-49E2-A1D4-F4FF2D8AC8A9}" type="parTrans" cxnId="{545D9542-9808-4621-8E9D-F0E3DF107EA6}">
      <dgm:prSet/>
      <dgm:spPr/>
      <dgm:t>
        <a:bodyPr/>
        <a:lstStyle/>
        <a:p>
          <a:endParaRPr lang="en-US"/>
        </a:p>
      </dgm:t>
    </dgm:pt>
    <dgm:pt modelId="{013BD5AD-CDAC-4860-9F9A-6809F99F1851}" type="sibTrans" cxnId="{545D9542-9808-4621-8E9D-F0E3DF107EA6}">
      <dgm:prSet/>
      <dgm:spPr/>
      <dgm:t>
        <a:bodyPr/>
        <a:lstStyle/>
        <a:p>
          <a:endParaRPr lang="en-US"/>
        </a:p>
      </dgm:t>
    </dgm:pt>
    <dgm:pt modelId="{4BA03C97-01B7-42EF-B7AE-AE0F7EF61F2E}" type="pres">
      <dgm:prSet presAssocID="{635C181C-4E3A-498A-B13D-F38EC86C3F86}" presName="linear" presStyleCnt="0">
        <dgm:presLayoutVars>
          <dgm:animLvl val="lvl"/>
          <dgm:resizeHandles val="exact"/>
        </dgm:presLayoutVars>
      </dgm:prSet>
      <dgm:spPr/>
    </dgm:pt>
    <dgm:pt modelId="{D471138B-EB56-4DD2-8EAD-917295B59339}" type="pres">
      <dgm:prSet presAssocID="{BD86CC15-DED6-47E5-B862-E21FFB56BF4C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8CCA4811-CB3C-498A-9C5C-A3B1C1E673B4}" type="pres">
      <dgm:prSet presAssocID="{D5CA3115-F50B-498A-8BF7-46D096ED03B0}" presName="spacer" presStyleCnt="0"/>
      <dgm:spPr/>
    </dgm:pt>
    <dgm:pt modelId="{F861AE95-6094-4E20-BCA4-0E9B4D8B43D0}" type="pres">
      <dgm:prSet presAssocID="{EF7A178B-040F-4174-9D15-3A229ED0181D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07015A3A-7D33-429C-810C-0E01F7737920}" type="pres">
      <dgm:prSet presAssocID="{B8FD5F27-7EFC-4090-AB37-DF250E06A315}" presName="spacer" presStyleCnt="0"/>
      <dgm:spPr/>
    </dgm:pt>
    <dgm:pt modelId="{BC41C0BE-87FE-4192-BCCE-C8817B2B331E}" type="pres">
      <dgm:prSet presAssocID="{CC039863-C173-4979-AA5A-729396375964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DA637D93-4548-4689-AB58-BD921F3729F0}" type="pres">
      <dgm:prSet presAssocID="{311916E2-549A-45CA-AEA7-FAA2B43A457A}" presName="spacer" presStyleCnt="0"/>
      <dgm:spPr/>
    </dgm:pt>
    <dgm:pt modelId="{76540852-A394-48C6-8312-157182856492}" type="pres">
      <dgm:prSet presAssocID="{B86FE899-B4B6-491F-BF07-6950BB665CC1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77C0FC3F-02BF-45B0-8895-2D534BED76A2}" type="pres">
      <dgm:prSet presAssocID="{17940ADA-9B3D-4053-9E98-528580F7D43B}" presName="spacer" presStyleCnt="0"/>
      <dgm:spPr/>
    </dgm:pt>
    <dgm:pt modelId="{01B6E435-129C-4D6E-BA7A-0E44EE63473F}" type="pres">
      <dgm:prSet presAssocID="{BD9DB401-574F-43D3-8270-A8C9D1B39AFD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9EDAAD26-D09F-48B6-A68F-A0D1377F3955}" type="presOf" srcId="{BD86CC15-DED6-47E5-B862-E21FFB56BF4C}" destId="{D471138B-EB56-4DD2-8EAD-917295B59339}" srcOrd="0" destOrd="0" presId="urn:microsoft.com/office/officeart/2005/8/layout/vList2"/>
    <dgm:cxn modelId="{545D9542-9808-4621-8E9D-F0E3DF107EA6}" srcId="{635C181C-4E3A-498A-B13D-F38EC86C3F86}" destId="{BD9DB401-574F-43D3-8270-A8C9D1B39AFD}" srcOrd="4" destOrd="0" parTransId="{4D3B8820-F689-49E2-A1D4-F4FF2D8AC8A9}" sibTransId="{013BD5AD-CDAC-4860-9F9A-6809F99F1851}"/>
    <dgm:cxn modelId="{AF929C55-9AE2-4D9A-8245-5A2149DB9219}" srcId="{635C181C-4E3A-498A-B13D-F38EC86C3F86}" destId="{EF7A178B-040F-4174-9D15-3A229ED0181D}" srcOrd="1" destOrd="0" parTransId="{96EC04F0-DBE1-4504-918B-C9B57F6482D2}" sibTransId="{B8FD5F27-7EFC-4090-AB37-DF250E06A315}"/>
    <dgm:cxn modelId="{BF5F7F7C-76CD-4473-993F-709E7D751FDF}" srcId="{635C181C-4E3A-498A-B13D-F38EC86C3F86}" destId="{CC039863-C173-4979-AA5A-729396375964}" srcOrd="2" destOrd="0" parTransId="{E69A1592-655C-4C07-B692-C7E238E78C18}" sibTransId="{311916E2-549A-45CA-AEA7-FAA2B43A457A}"/>
    <dgm:cxn modelId="{EA76088E-4309-4FA7-8AF9-C0D24F6D9F97}" type="presOf" srcId="{635C181C-4E3A-498A-B13D-F38EC86C3F86}" destId="{4BA03C97-01B7-42EF-B7AE-AE0F7EF61F2E}" srcOrd="0" destOrd="0" presId="urn:microsoft.com/office/officeart/2005/8/layout/vList2"/>
    <dgm:cxn modelId="{19F233AA-A5F9-4A63-BD38-79058EDC5E3A}" srcId="{635C181C-4E3A-498A-B13D-F38EC86C3F86}" destId="{B86FE899-B4B6-491F-BF07-6950BB665CC1}" srcOrd="3" destOrd="0" parTransId="{112627C9-8853-45BF-82EE-4A62D7A9ADD2}" sibTransId="{17940ADA-9B3D-4053-9E98-528580F7D43B}"/>
    <dgm:cxn modelId="{68FAFCAE-E868-4B60-B706-EAB3E30CBC3F}" type="presOf" srcId="{B86FE899-B4B6-491F-BF07-6950BB665CC1}" destId="{76540852-A394-48C6-8312-157182856492}" srcOrd="0" destOrd="0" presId="urn:microsoft.com/office/officeart/2005/8/layout/vList2"/>
    <dgm:cxn modelId="{9422EBCB-3237-4C60-8453-6F96DFC3465C}" type="presOf" srcId="{EF7A178B-040F-4174-9D15-3A229ED0181D}" destId="{F861AE95-6094-4E20-BCA4-0E9B4D8B43D0}" srcOrd="0" destOrd="0" presId="urn:microsoft.com/office/officeart/2005/8/layout/vList2"/>
    <dgm:cxn modelId="{97DA17E0-0436-4ECB-90BC-C22138C43459}" srcId="{635C181C-4E3A-498A-B13D-F38EC86C3F86}" destId="{BD86CC15-DED6-47E5-B862-E21FFB56BF4C}" srcOrd="0" destOrd="0" parTransId="{4A2B58D8-05EE-4AEA-9D3C-562DCEB06193}" sibTransId="{D5CA3115-F50B-498A-8BF7-46D096ED03B0}"/>
    <dgm:cxn modelId="{5A5413E5-717B-49D9-B402-389F5B4073DA}" type="presOf" srcId="{CC039863-C173-4979-AA5A-729396375964}" destId="{BC41C0BE-87FE-4192-BCCE-C8817B2B331E}" srcOrd="0" destOrd="0" presId="urn:microsoft.com/office/officeart/2005/8/layout/vList2"/>
    <dgm:cxn modelId="{AFA238F9-A397-44C4-8F33-0A3D24B05874}" type="presOf" srcId="{BD9DB401-574F-43D3-8270-A8C9D1B39AFD}" destId="{01B6E435-129C-4D6E-BA7A-0E44EE63473F}" srcOrd="0" destOrd="0" presId="urn:microsoft.com/office/officeart/2005/8/layout/vList2"/>
    <dgm:cxn modelId="{D5A4ECEF-0BC8-4643-8D0F-48C63D6F5C09}" type="presParOf" srcId="{4BA03C97-01B7-42EF-B7AE-AE0F7EF61F2E}" destId="{D471138B-EB56-4DD2-8EAD-917295B59339}" srcOrd="0" destOrd="0" presId="urn:microsoft.com/office/officeart/2005/8/layout/vList2"/>
    <dgm:cxn modelId="{13152613-7AC7-4A49-95CF-DCA59F23A3F0}" type="presParOf" srcId="{4BA03C97-01B7-42EF-B7AE-AE0F7EF61F2E}" destId="{8CCA4811-CB3C-498A-9C5C-A3B1C1E673B4}" srcOrd="1" destOrd="0" presId="urn:microsoft.com/office/officeart/2005/8/layout/vList2"/>
    <dgm:cxn modelId="{5F78D434-E2AF-466F-AE28-6B6DB420F593}" type="presParOf" srcId="{4BA03C97-01B7-42EF-B7AE-AE0F7EF61F2E}" destId="{F861AE95-6094-4E20-BCA4-0E9B4D8B43D0}" srcOrd="2" destOrd="0" presId="urn:microsoft.com/office/officeart/2005/8/layout/vList2"/>
    <dgm:cxn modelId="{A824F94C-E179-4F53-8705-17CF1852F24F}" type="presParOf" srcId="{4BA03C97-01B7-42EF-B7AE-AE0F7EF61F2E}" destId="{07015A3A-7D33-429C-810C-0E01F7737920}" srcOrd="3" destOrd="0" presId="urn:microsoft.com/office/officeart/2005/8/layout/vList2"/>
    <dgm:cxn modelId="{6A3FF4B9-1F2E-4B01-9981-334007936CEB}" type="presParOf" srcId="{4BA03C97-01B7-42EF-B7AE-AE0F7EF61F2E}" destId="{BC41C0BE-87FE-4192-BCCE-C8817B2B331E}" srcOrd="4" destOrd="0" presId="urn:microsoft.com/office/officeart/2005/8/layout/vList2"/>
    <dgm:cxn modelId="{9AB6FB0A-F6FE-42E8-ACF5-D4905D0C1DE2}" type="presParOf" srcId="{4BA03C97-01B7-42EF-B7AE-AE0F7EF61F2E}" destId="{DA637D93-4548-4689-AB58-BD921F3729F0}" srcOrd="5" destOrd="0" presId="urn:microsoft.com/office/officeart/2005/8/layout/vList2"/>
    <dgm:cxn modelId="{EC5A52D6-3B94-4604-ACCD-FDC939AE1B8A}" type="presParOf" srcId="{4BA03C97-01B7-42EF-B7AE-AE0F7EF61F2E}" destId="{76540852-A394-48C6-8312-157182856492}" srcOrd="6" destOrd="0" presId="urn:microsoft.com/office/officeart/2005/8/layout/vList2"/>
    <dgm:cxn modelId="{2ECC2B1C-6353-44D3-AC44-018BF0CA47F6}" type="presParOf" srcId="{4BA03C97-01B7-42EF-B7AE-AE0F7EF61F2E}" destId="{77C0FC3F-02BF-45B0-8895-2D534BED76A2}" srcOrd="7" destOrd="0" presId="urn:microsoft.com/office/officeart/2005/8/layout/vList2"/>
    <dgm:cxn modelId="{D526F96D-10E8-463A-9B7B-4B6E8B9FEA16}" type="presParOf" srcId="{4BA03C97-01B7-42EF-B7AE-AE0F7EF61F2E}" destId="{01B6E435-129C-4D6E-BA7A-0E44EE63473F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6A8045B-0DCE-4CCE-8B9C-68C7742484E9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7EBAE614-4B65-4DED-8434-6ED36477C4D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AI systems rely heavily on large-scale data collection, often involving personal and sensitive information.</a:t>
          </a:r>
        </a:p>
      </dgm:t>
    </dgm:pt>
    <dgm:pt modelId="{4C7F8389-686B-478B-B8AD-46C12FFAEE7F}" type="parTrans" cxnId="{5FCEA552-D754-4654-AB8B-ADF836E6F46C}">
      <dgm:prSet/>
      <dgm:spPr/>
      <dgm:t>
        <a:bodyPr/>
        <a:lstStyle/>
        <a:p>
          <a:endParaRPr lang="en-US"/>
        </a:p>
      </dgm:t>
    </dgm:pt>
    <dgm:pt modelId="{7769D0E9-F175-49FF-8DB2-F9ABF0D51A1D}" type="sibTrans" cxnId="{5FCEA552-D754-4654-AB8B-ADF836E6F46C}">
      <dgm:prSet/>
      <dgm:spPr/>
      <dgm:t>
        <a:bodyPr/>
        <a:lstStyle/>
        <a:p>
          <a:endParaRPr lang="en-US"/>
        </a:p>
      </dgm:t>
    </dgm:pt>
    <dgm:pt modelId="{38B4D1C3-DBA8-48B7-B48D-EA838C7A556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Privacy concerns arise when data is collected without full user awareness or meaningful control.</a:t>
          </a:r>
        </a:p>
      </dgm:t>
    </dgm:pt>
    <dgm:pt modelId="{05F4D8C6-1089-48A3-B9BA-F6BDDB1556C1}" type="parTrans" cxnId="{6BDE5732-A7A5-484E-9DA3-511145942BCB}">
      <dgm:prSet/>
      <dgm:spPr/>
      <dgm:t>
        <a:bodyPr/>
        <a:lstStyle/>
        <a:p>
          <a:endParaRPr lang="en-US"/>
        </a:p>
      </dgm:t>
    </dgm:pt>
    <dgm:pt modelId="{5B831503-8657-445B-8291-56553C86FE07}" type="sibTrans" cxnId="{6BDE5732-A7A5-484E-9DA3-511145942BCB}">
      <dgm:prSet/>
      <dgm:spPr/>
      <dgm:t>
        <a:bodyPr/>
        <a:lstStyle/>
        <a:p>
          <a:endParaRPr lang="en-US"/>
        </a:p>
      </dgm:t>
    </dgm:pt>
    <dgm:pt modelId="{AD78FA43-E255-4092-ABC7-D1C9C01E8CE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Examples include continuous monitoring by smart devices and inference of sensitive attributes such as health or political views.</a:t>
          </a:r>
        </a:p>
      </dgm:t>
    </dgm:pt>
    <dgm:pt modelId="{623F661F-7F40-4B49-BBCE-89D62EB4CCDD}" type="parTrans" cxnId="{5620520A-AC10-41D4-B00D-F76B5D070F3A}">
      <dgm:prSet/>
      <dgm:spPr/>
      <dgm:t>
        <a:bodyPr/>
        <a:lstStyle/>
        <a:p>
          <a:endParaRPr lang="en-US"/>
        </a:p>
      </dgm:t>
    </dgm:pt>
    <dgm:pt modelId="{BA6BE2B2-D5B1-462E-8358-648A226F9626}" type="sibTrans" cxnId="{5620520A-AC10-41D4-B00D-F76B5D070F3A}">
      <dgm:prSet/>
      <dgm:spPr/>
      <dgm:t>
        <a:bodyPr/>
        <a:lstStyle/>
        <a:p>
          <a:endParaRPr lang="en-US"/>
        </a:p>
      </dgm:t>
    </dgm:pt>
    <dgm:pt modelId="{0C8DDF55-CCA8-4B08-B3E4-45DADC28CE5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A key ethical question is data ownership: Who owns the data—the user, the platform, or the developer?</a:t>
          </a:r>
        </a:p>
      </dgm:t>
    </dgm:pt>
    <dgm:pt modelId="{206BE75F-FC37-44DB-98D0-F1CB53FD5587}" type="parTrans" cxnId="{AA0600F1-786C-4975-BE9C-B6ECEE684AD5}">
      <dgm:prSet/>
      <dgm:spPr/>
      <dgm:t>
        <a:bodyPr/>
        <a:lstStyle/>
        <a:p>
          <a:endParaRPr lang="en-US"/>
        </a:p>
      </dgm:t>
    </dgm:pt>
    <dgm:pt modelId="{172A0C95-0431-43E5-A02D-D13F78E20976}" type="sibTrans" cxnId="{AA0600F1-786C-4975-BE9C-B6ECEE684AD5}">
      <dgm:prSet/>
      <dgm:spPr/>
      <dgm:t>
        <a:bodyPr/>
        <a:lstStyle/>
        <a:p>
          <a:endParaRPr lang="en-US"/>
        </a:p>
      </dgm:t>
    </dgm:pt>
    <dgm:pt modelId="{9D9AC3C5-8BE8-4FFE-8239-6A3C694B966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Ethical AI requires clear policies on data access, usage, storage, and the right to be forgotten.</a:t>
          </a:r>
        </a:p>
      </dgm:t>
    </dgm:pt>
    <dgm:pt modelId="{FD80F0B9-1F94-43C0-BF18-3FD3F8C204F3}" type="parTrans" cxnId="{64E0E321-EA51-4098-B5E6-EA843D92D160}">
      <dgm:prSet/>
      <dgm:spPr/>
      <dgm:t>
        <a:bodyPr/>
        <a:lstStyle/>
        <a:p>
          <a:endParaRPr lang="en-US"/>
        </a:p>
      </dgm:t>
    </dgm:pt>
    <dgm:pt modelId="{A2DAC8C0-10A1-4F63-A39C-FA60B83992EE}" type="sibTrans" cxnId="{64E0E321-EA51-4098-B5E6-EA843D92D160}">
      <dgm:prSet/>
      <dgm:spPr/>
      <dgm:t>
        <a:bodyPr/>
        <a:lstStyle/>
        <a:p>
          <a:endParaRPr lang="en-US"/>
        </a:p>
      </dgm:t>
    </dgm:pt>
    <dgm:pt modelId="{78EDEBB4-E724-466D-83AA-9412FAD27315}" type="pres">
      <dgm:prSet presAssocID="{76A8045B-0DCE-4CCE-8B9C-68C7742484E9}" presName="root" presStyleCnt="0">
        <dgm:presLayoutVars>
          <dgm:dir/>
          <dgm:resizeHandles val="exact"/>
        </dgm:presLayoutVars>
      </dgm:prSet>
      <dgm:spPr/>
    </dgm:pt>
    <dgm:pt modelId="{7895CCBB-3B3F-4D50-AAF3-0AB5776BE037}" type="pres">
      <dgm:prSet presAssocID="{7EBAE614-4B65-4DED-8434-6ED36477C4D5}" presName="compNode" presStyleCnt="0"/>
      <dgm:spPr/>
    </dgm:pt>
    <dgm:pt modelId="{E82EC2CA-5A66-4628-8912-35E44C105625}" type="pres">
      <dgm:prSet presAssocID="{7EBAE614-4B65-4DED-8434-6ED36477C4D5}" presName="bgRect" presStyleLbl="bgShp" presStyleIdx="0" presStyleCnt="5"/>
      <dgm:spPr/>
    </dgm:pt>
    <dgm:pt modelId="{1CDEFFAE-6430-43BF-925A-E93778C89D0B}" type="pres">
      <dgm:prSet presAssocID="{7EBAE614-4B65-4DED-8434-6ED36477C4D5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ze"/>
        </a:ext>
      </dgm:extLst>
    </dgm:pt>
    <dgm:pt modelId="{0D946F44-236B-4F90-A8C8-9A5E417A7B49}" type="pres">
      <dgm:prSet presAssocID="{7EBAE614-4B65-4DED-8434-6ED36477C4D5}" presName="spaceRect" presStyleCnt="0"/>
      <dgm:spPr/>
    </dgm:pt>
    <dgm:pt modelId="{4B4BD5C3-F8A7-4956-BE03-3C7779AF1531}" type="pres">
      <dgm:prSet presAssocID="{7EBAE614-4B65-4DED-8434-6ED36477C4D5}" presName="parTx" presStyleLbl="revTx" presStyleIdx="0" presStyleCnt="5">
        <dgm:presLayoutVars>
          <dgm:chMax val="0"/>
          <dgm:chPref val="0"/>
        </dgm:presLayoutVars>
      </dgm:prSet>
      <dgm:spPr/>
    </dgm:pt>
    <dgm:pt modelId="{D032A85C-2988-4548-B438-9114C0048683}" type="pres">
      <dgm:prSet presAssocID="{7769D0E9-F175-49FF-8DB2-F9ABF0D51A1D}" presName="sibTrans" presStyleCnt="0"/>
      <dgm:spPr/>
    </dgm:pt>
    <dgm:pt modelId="{026AF9CF-BBF7-4D15-BB80-D31B0CBB921E}" type="pres">
      <dgm:prSet presAssocID="{38B4D1C3-DBA8-48B7-B48D-EA838C7A5565}" presName="compNode" presStyleCnt="0"/>
      <dgm:spPr/>
    </dgm:pt>
    <dgm:pt modelId="{24E74405-D9F1-4B93-BB6F-F53F7EE19F30}" type="pres">
      <dgm:prSet presAssocID="{38B4D1C3-DBA8-48B7-B48D-EA838C7A5565}" presName="bgRect" presStyleLbl="bgShp" presStyleIdx="1" presStyleCnt="5"/>
      <dgm:spPr/>
    </dgm:pt>
    <dgm:pt modelId="{0FAA8ACC-C1A3-48EB-A86F-F9CA33B79CCE}" type="pres">
      <dgm:prSet presAssocID="{38B4D1C3-DBA8-48B7-B48D-EA838C7A5565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ecurity Camera Sign"/>
        </a:ext>
      </dgm:extLst>
    </dgm:pt>
    <dgm:pt modelId="{E05671DD-5FEB-41DF-AB4C-9CBC1FFD2F00}" type="pres">
      <dgm:prSet presAssocID="{38B4D1C3-DBA8-48B7-B48D-EA838C7A5565}" presName="spaceRect" presStyleCnt="0"/>
      <dgm:spPr/>
    </dgm:pt>
    <dgm:pt modelId="{E24260FD-0C71-40CD-8D09-23C97B53C201}" type="pres">
      <dgm:prSet presAssocID="{38B4D1C3-DBA8-48B7-B48D-EA838C7A5565}" presName="parTx" presStyleLbl="revTx" presStyleIdx="1" presStyleCnt="5">
        <dgm:presLayoutVars>
          <dgm:chMax val="0"/>
          <dgm:chPref val="0"/>
        </dgm:presLayoutVars>
      </dgm:prSet>
      <dgm:spPr/>
    </dgm:pt>
    <dgm:pt modelId="{EB400E5B-1EC4-48B5-8312-183996FB1923}" type="pres">
      <dgm:prSet presAssocID="{5B831503-8657-445B-8291-56553C86FE07}" presName="sibTrans" presStyleCnt="0"/>
      <dgm:spPr/>
    </dgm:pt>
    <dgm:pt modelId="{6126178F-FC40-480C-8692-E213831DEFBB}" type="pres">
      <dgm:prSet presAssocID="{AD78FA43-E255-4092-ABC7-D1C9C01E8CEB}" presName="compNode" presStyleCnt="0"/>
      <dgm:spPr/>
    </dgm:pt>
    <dgm:pt modelId="{A7027FDE-17BC-40FF-BA3F-8F8994B944DF}" type="pres">
      <dgm:prSet presAssocID="{AD78FA43-E255-4092-ABC7-D1C9C01E8CEB}" presName="bgRect" presStyleLbl="bgShp" presStyleIdx="2" presStyleCnt="5"/>
      <dgm:spPr/>
    </dgm:pt>
    <dgm:pt modelId="{1126E6C2-A6B9-4B5D-B719-63EE7F75792E}" type="pres">
      <dgm:prSet presAssocID="{AD78FA43-E255-4092-ABC7-D1C9C01E8CEB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tor"/>
        </a:ext>
      </dgm:extLst>
    </dgm:pt>
    <dgm:pt modelId="{ED20D81C-7951-4746-8CCB-339DA3698F7A}" type="pres">
      <dgm:prSet presAssocID="{AD78FA43-E255-4092-ABC7-D1C9C01E8CEB}" presName="spaceRect" presStyleCnt="0"/>
      <dgm:spPr/>
    </dgm:pt>
    <dgm:pt modelId="{181128E9-007A-4FDE-9E37-42B63B337A74}" type="pres">
      <dgm:prSet presAssocID="{AD78FA43-E255-4092-ABC7-D1C9C01E8CEB}" presName="parTx" presStyleLbl="revTx" presStyleIdx="2" presStyleCnt="5">
        <dgm:presLayoutVars>
          <dgm:chMax val="0"/>
          <dgm:chPref val="0"/>
        </dgm:presLayoutVars>
      </dgm:prSet>
      <dgm:spPr/>
    </dgm:pt>
    <dgm:pt modelId="{5DC13635-B542-44DD-A559-BFF190E30BD6}" type="pres">
      <dgm:prSet presAssocID="{BA6BE2B2-D5B1-462E-8358-648A226F9626}" presName="sibTrans" presStyleCnt="0"/>
      <dgm:spPr/>
    </dgm:pt>
    <dgm:pt modelId="{188F71C5-28C7-4F7A-8B87-0E63F4A6C23E}" type="pres">
      <dgm:prSet presAssocID="{0C8DDF55-CCA8-4B08-B3E4-45DADC28CE5F}" presName="compNode" presStyleCnt="0"/>
      <dgm:spPr/>
    </dgm:pt>
    <dgm:pt modelId="{C7C08A04-B7D0-4732-B424-147A794D59FE}" type="pres">
      <dgm:prSet presAssocID="{0C8DDF55-CCA8-4B08-B3E4-45DADC28CE5F}" presName="bgRect" presStyleLbl="bgShp" presStyleIdx="3" presStyleCnt="5"/>
      <dgm:spPr/>
    </dgm:pt>
    <dgm:pt modelId="{D2535243-BA98-429F-BF38-C0F64B80D5D5}" type="pres">
      <dgm:prSet presAssocID="{0C8DDF55-CCA8-4B08-B3E4-45DADC28CE5F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ocessor"/>
        </a:ext>
      </dgm:extLst>
    </dgm:pt>
    <dgm:pt modelId="{831A5E98-945C-4364-ABA8-ED411EE0DC7A}" type="pres">
      <dgm:prSet presAssocID="{0C8DDF55-CCA8-4B08-B3E4-45DADC28CE5F}" presName="spaceRect" presStyleCnt="0"/>
      <dgm:spPr/>
    </dgm:pt>
    <dgm:pt modelId="{C48700D8-2ACF-459B-93B3-5B56AE15C6CB}" type="pres">
      <dgm:prSet presAssocID="{0C8DDF55-CCA8-4B08-B3E4-45DADC28CE5F}" presName="parTx" presStyleLbl="revTx" presStyleIdx="3" presStyleCnt="5">
        <dgm:presLayoutVars>
          <dgm:chMax val="0"/>
          <dgm:chPref val="0"/>
        </dgm:presLayoutVars>
      </dgm:prSet>
      <dgm:spPr/>
    </dgm:pt>
    <dgm:pt modelId="{1B282AB1-AE8B-465E-9C28-6A97EEBE4C35}" type="pres">
      <dgm:prSet presAssocID="{172A0C95-0431-43E5-A02D-D13F78E20976}" presName="sibTrans" presStyleCnt="0"/>
      <dgm:spPr/>
    </dgm:pt>
    <dgm:pt modelId="{C284E029-BA9D-4913-AED3-9AAFC1B3D18E}" type="pres">
      <dgm:prSet presAssocID="{9D9AC3C5-8BE8-4FFE-8239-6A3C694B9667}" presName="compNode" presStyleCnt="0"/>
      <dgm:spPr/>
    </dgm:pt>
    <dgm:pt modelId="{C7AE524D-D082-465D-B8A4-BC06B5573D20}" type="pres">
      <dgm:prSet presAssocID="{9D9AC3C5-8BE8-4FFE-8239-6A3C694B9667}" presName="bgRect" presStyleLbl="bgShp" presStyleIdx="4" presStyleCnt="5"/>
      <dgm:spPr/>
    </dgm:pt>
    <dgm:pt modelId="{47927F19-2D75-4C48-A208-8AD84D912237}" type="pres">
      <dgm:prSet presAssocID="{9D9AC3C5-8BE8-4FFE-8239-6A3C694B9667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erson with Idea"/>
        </a:ext>
      </dgm:extLst>
    </dgm:pt>
    <dgm:pt modelId="{89D1A75D-DF53-485D-B4E4-2761BB021D44}" type="pres">
      <dgm:prSet presAssocID="{9D9AC3C5-8BE8-4FFE-8239-6A3C694B9667}" presName="spaceRect" presStyleCnt="0"/>
      <dgm:spPr/>
    </dgm:pt>
    <dgm:pt modelId="{165EA4B0-7B9D-402E-BE54-2FA024F2509A}" type="pres">
      <dgm:prSet presAssocID="{9D9AC3C5-8BE8-4FFE-8239-6A3C694B9667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5620520A-AC10-41D4-B00D-F76B5D070F3A}" srcId="{76A8045B-0DCE-4CCE-8B9C-68C7742484E9}" destId="{AD78FA43-E255-4092-ABC7-D1C9C01E8CEB}" srcOrd="2" destOrd="0" parTransId="{623F661F-7F40-4B49-BBCE-89D62EB4CCDD}" sibTransId="{BA6BE2B2-D5B1-462E-8358-648A226F9626}"/>
    <dgm:cxn modelId="{7657EE13-F43F-4288-8644-BFBFB51BF678}" type="presOf" srcId="{38B4D1C3-DBA8-48B7-B48D-EA838C7A5565}" destId="{E24260FD-0C71-40CD-8D09-23C97B53C201}" srcOrd="0" destOrd="0" presId="urn:microsoft.com/office/officeart/2018/2/layout/IconVerticalSolidList"/>
    <dgm:cxn modelId="{64E0E321-EA51-4098-B5E6-EA843D92D160}" srcId="{76A8045B-0DCE-4CCE-8B9C-68C7742484E9}" destId="{9D9AC3C5-8BE8-4FFE-8239-6A3C694B9667}" srcOrd="4" destOrd="0" parTransId="{FD80F0B9-1F94-43C0-BF18-3FD3F8C204F3}" sibTransId="{A2DAC8C0-10A1-4F63-A39C-FA60B83992EE}"/>
    <dgm:cxn modelId="{6BDE5732-A7A5-484E-9DA3-511145942BCB}" srcId="{76A8045B-0DCE-4CCE-8B9C-68C7742484E9}" destId="{38B4D1C3-DBA8-48B7-B48D-EA838C7A5565}" srcOrd="1" destOrd="0" parTransId="{05F4D8C6-1089-48A3-B9BA-F6BDDB1556C1}" sibTransId="{5B831503-8657-445B-8291-56553C86FE07}"/>
    <dgm:cxn modelId="{1200713C-A950-49D4-8177-5DD2BFC50E1A}" type="presOf" srcId="{AD78FA43-E255-4092-ABC7-D1C9C01E8CEB}" destId="{181128E9-007A-4FDE-9E37-42B63B337A74}" srcOrd="0" destOrd="0" presId="urn:microsoft.com/office/officeart/2018/2/layout/IconVerticalSolidList"/>
    <dgm:cxn modelId="{5FCEA552-D754-4654-AB8B-ADF836E6F46C}" srcId="{76A8045B-0DCE-4CCE-8B9C-68C7742484E9}" destId="{7EBAE614-4B65-4DED-8434-6ED36477C4D5}" srcOrd="0" destOrd="0" parTransId="{4C7F8389-686B-478B-B8AD-46C12FFAEE7F}" sibTransId="{7769D0E9-F175-49FF-8DB2-F9ABF0D51A1D}"/>
    <dgm:cxn modelId="{84843E58-1E6D-4778-B4F2-F9320D5AE85F}" type="presOf" srcId="{9D9AC3C5-8BE8-4FFE-8239-6A3C694B9667}" destId="{165EA4B0-7B9D-402E-BE54-2FA024F2509A}" srcOrd="0" destOrd="0" presId="urn:microsoft.com/office/officeart/2018/2/layout/IconVerticalSolidList"/>
    <dgm:cxn modelId="{EB6387D8-AE5E-4133-9693-F94993FB751A}" type="presOf" srcId="{7EBAE614-4B65-4DED-8434-6ED36477C4D5}" destId="{4B4BD5C3-F8A7-4956-BE03-3C7779AF1531}" srcOrd="0" destOrd="0" presId="urn:microsoft.com/office/officeart/2018/2/layout/IconVerticalSolidList"/>
    <dgm:cxn modelId="{997F5BEB-CFF7-4551-9CCC-6AC1EF3C9A30}" type="presOf" srcId="{0C8DDF55-CCA8-4B08-B3E4-45DADC28CE5F}" destId="{C48700D8-2ACF-459B-93B3-5B56AE15C6CB}" srcOrd="0" destOrd="0" presId="urn:microsoft.com/office/officeart/2018/2/layout/IconVerticalSolidList"/>
    <dgm:cxn modelId="{AA0600F1-786C-4975-BE9C-B6ECEE684AD5}" srcId="{76A8045B-0DCE-4CCE-8B9C-68C7742484E9}" destId="{0C8DDF55-CCA8-4B08-B3E4-45DADC28CE5F}" srcOrd="3" destOrd="0" parTransId="{206BE75F-FC37-44DB-98D0-F1CB53FD5587}" sibTransId="{172A0C95-0431-43E5-A02D-D13F78E20976}"/>
    <dgm:cxn modelId="{A23D97FC-E330-4D74-859F-6F63FAE50724}" type="presOf" srcId="{76A8045B-0DCE-4CCE-8B9C-68C7742484E9}" destId="{78EDEBB4-E724-466D-83AA-9412FAD27315}" srcOrd="0" destOrd="0" presId="urn:microsoft.com/office/officeart/2018/2/layout/IconVerticalSolidList"/>
    <dgm:cxn modelId="{751D3FCF-95B0-44C6-94CC-996772851425}" type="presParOf" srcId="{78EDEBB4-E724-466D-83AA-9412FAD27315}" destId="{7895CCBB-3B3F-4D50-AAF3-0AB5776BE037}" srcOrd="0" destOrd="0" presId="urn:microsoft.com/office/officeart/2018/2/layout/IconVerticalSolidList"/>
    <dgm:cxn modelId="{21CC46C9-9BAE-4A4D-B85A-958DE80FE969}" type="presParOf" srcId="{7895CCBB-3B3F-4D50-AAF3-0AB5776BE037}" destId="{E82EC2CA-5A66-4628-8912-35E44C105625}" srcOrd="0" destOrd="0" presId="urn:microsoft.com/office/officeart/2018/2/layout/IconVerticalSolidList"/>
    <dgm:cxn modelId="{D4B7BBD6-88B9-4EE6-9A24-E8650AB04D95}" type="presParOf" srcId="{7895CCBB-3B3F-4D50-AAF3-0AB5776BE037}" destId="{1CDEFFAE-6430-43BF-925A-E93778C89D0B}" srcOrd="1" destOrd="0" presId="urn:microsoft.com/office/officeart/2018/2/layout/IconVerticalSolidList"/>
    <dgm:cxn modelId="{30C1D6F5-EB2C-4A4C-9F1B-E0841C374315}" type="presParOf" srcId="{7895CCBB-3B3F-4D50-AAF3-0AB5776BE037}" destId="{0D946F44-236B-4F90-A8C8-9A5E417A7B49}" srcOrd="2" destOrd="0" presId="urn:microsoft.com/office/officeart/2018/2/layout/IconVerticalSolidList"/>
    <dgm:cxn modelId="{E9B3D597-7AD5-4FD7-B624-33E7E2160690}" type="presParOf" srcId="{7895CCBB-3B3F-4D50-AAF3-0AB5776BE037}" destId="{4B4BD5C3-F8A7-4956-BE03-3C7779AF1531}" srcOrd="3" destOrd="0" presId="urn:microsoft.com/office/officeart/2018/2/layout/IconVerticalSolidList"/>
    <dgm:cxn modelId="{C1A8E74A-80AC-474A-834C-56AAD8FC06B5}" type="presParOf" srcId="{78EDEBB4-E724-466D-83AA-9412FAD27315}" destId="{D032A85C-2988-4548-B438-9114C0048683}" srcOrd="1" destOrd="0" presId="urn:microsoft.com/office/officeart/2018/2/layout/IconVerticalSolidList"/>
    <dgm:cxn modelId="{4D9BC08D-E82D-459A-86E3-7C8809246FEC}" type="presParOf" srcId="{78EDEBB4-E724-466D-83AA-9412FAD27315}" destId="{026AF9CF-BBF7-4D15-BB80-D31B0CBB921E}" srcOrd="2" destOrd="0" presId="urn:microsoft.com/office/officeart/2018/2/layout/IconVerticalSolidList"/>
    <dgm:cxn modelId="{E4BA9AB3-2598-4A8E-B699-3CC8174A1E05}" type="presParOf" srcId="{026AF9CF-BBF7-4D15-BB80-D31B0CBB921E}" destId="{24E74405-D9F1-4B93-BB6F-F53F7EE19F30}" srcOrd="0" destOrd="0" presId="urn:microsoft.com/office/officeart/2018/2/layout/IconVerticalSolidList"/>
    <dgm:cxn modelId="{DD4C49BD-9316-4156-AD8E-5D16DC48F0BC}" type="presParOf" srcId="{026AF9CF-BBF7-4D15-BB80-D31B0CBB921E}" destId="{0FAA8ACC-C1A3-48EB-A86F-F9CA33B79CCE}" srcOrd="1" destOrd="0" presId="urn:microsoft.com/office/officeart/2018/2/layout/IconVerticalSolidList"/>
    <dgm:cxn modelId="{9B3926DC-7710-430B-A2CB-085C88E0D804}" type="presParOf" srcId="{026AF9CF-BBF7-4D15-BB80-D31B0CBB921E}" destId="{E05671DD-5FEB-41DF-AB4C-9CBC1FFD2F00}" srcOrd="2" destOrd="0" presId="urn:microsoft.com/office/officeart/2018/2/layout/IconVerticalSolidList"/>
    <dgm:cxn modelId="{6B2BA6E1-617A-4F1A-84B3-18A4AEA162E1}" type="presParOf" srcId="{026AF9CF-BBF7-4D15-BB80-D31B0CBB921E}" destId="{E24260FD-0C71-40CD-8D09-23C97B53C201}" srcOrd="3" destOrd="0" presId="urn:microsoft.com/office/officeart/2018/2/layout/IconVerticalSolidList"/>
    <dgm:cxn modelId="{467FFC53-B12D-4A8E-8A08-9F813FA1CF4D}" type="presParOf" srcId="{78EDEBB4-E724-466D-83AA-9412FAD27315}" destId="{EB400E5B-1EC4-48B5-8312-183996FB1923}" srcOrd="3" destOrd="0" presId="urn:microsoft.com/office/officeart/2018/2/layout/IconVerticalSolidList"/>
    <dgm:cxn modelId="{32F63E81-AADE-4BAE-988E-606BE675AB5A}" type="presParOf" srcId="{78EDEBB4-E724-466D-83AA-9412FAD27315}" destId="{6126178F-FC40-480C-8692-E213831DEFBB}" srcOrd="4" destOrd="0" presId="urn:microsoft.com/office/officeart/2018/2/layout/IconVerticalSolidList"/>
    <dgm:cxn modelId="{D4A54F03-AFEB-43FF-951A-876D6AAEEF9D}" type="presParOf" srcId="{6126178F-FC40-480C-8692-E213831DEFBB}" destId="{A7027FDE-17BC-40FF-BA3F-8F8994B944DF}" srcOrd="0" destOrd="0" presId="urn:microsoft.com/office/officeart/2018/2/layout/IconVerticalSolidList"/>
    <dgm:cxn modelId="{0C989F8E-20B9-4C53-AE41-51C458AEBD8E}" type="presParOf" srcId="{6126178F-FC40-480C-8692-E213831DEFBB}" destId="{1126E6C2-A6B9-4B5D-B719-63EE7F75792E}" srcOrd="1" destOrd="0" presId="urn:microsoft.com/office/officeart/2018/2/layout/IconVerticalSolidList"/>
    <dgm:cxn modelId="{91E058B9-6049-4A26-A02A-763D94A22F39}" type="presParOf" srcId="{6126178F-FC40-480C-8692-E213831DEFBB}" destId="{ED20D81C-7951-4746-8CCB-339DA3698F7A}" srcOrd="2" destOrd="0" presId="urn:microsoft.com/office/officeart/2018/2/layout/IconVerticalSolidList"/>
    <dgm:cxn modelId="{F5719E3D-863F-451E-81E4-4B6921B2B15F}" type="presParOf" srcId="{6126178F-FC40-480C-8692-E213831DEFBB}" destId="{181128E9-007A-4FDE-9E37-42B63B337A74}" srcOrd="3" destOrd="0" presId="urn:microsoft.com/office/officeart/2018/2/layout/IconVerticalSolidList"/>
    <dgm:cxn modelId="{6C813FB9-95B5-488A-857E-B2598DB6D75B}" type="presParOf" srcId="{78EDEBB4-E724-466D-83AA-9412FAD27315}" destId="{5DC13635-B542-44DD-A559-BFF190E30BD6}" srcOrd="5" destOrd="0" presId="urn:microsoft.com/office/officeart/2018/2/layout/IconVerticalSolidList"/>
    <dgm:cxn modelId="{0AAC312F-5355-4D3D-B941-58E717E1B7B0}" type="presParOf" srcId="{78EDEBB4-E724-466D-83AA-9412FAD27315}" destId="{188F71C5-28C7-4F7A-8B87-0E63F4A6C23E}" srcOrd="6" destOrd="0" presId="urn:microsoft.com/office/officeart/2018/2/layout/IconVerticalSolidList"/>
    <dgm:cxn modelId="{706544DF-E7A7-45B2-8ECA-9A1ECC5F8468}" type="presParOf" srcId="{188F71C5-28C7-4F7A-8B87-0E63F4A6C23E}" destId="{C7C08A04-B7D0-4732-B424-147A794D59FE}" srcOrd="0" destOrd="0" presId="urn:microsoft.com/office/officeart/2018/2/layout/IconVerticalSolidList"/>
    <dgm:cxn modelId="{739093AB-F58F-43E1-9710-E07239F06B02}" type="presParOf" srcId="{188F71C5-28C7-4F7A-8B87-0E63F4A6C23E}" destId="{D2535243-BA98-429F-BF38-C0F64B80D5D5}" srcOrd="1" destOrd="0" presId="urn:microsoft.com/office/officeart/2018/2/layout/IconVerticalSolidList"/>
    <dgm:cxn modelId="{F4232F75-A710-4B0D-952A-403EB891FC62}" type="presParOf" srcId="{188F71C5-28C7-4F7A-8B87-0E63F4A6C23E}" destId="{831A5E98-945C-4364-ABA8-ED411EE0DC7A}" srcOrd="2" destOrd="0" presId="urn:microsoft.com/office/officeart/2018/2/layout/IconVerticalSolidList"/>
    <dgm:cxn modelId="{BD83B5F8-18CE-4A6F-8E3B-BF2D58D136BE}" type="presParOf" srcId="{188F71C5-28C7-4F7A-8B87-0E63F4A6C23E}" destId="{C48700D8-2ACF-459B-93B3-5B56AE15C6CB}" srcOrd="3" destOrd="0" presId="urn:microsoft.com/office/officeart/2018/2/layout/IconVerticalSolidList"/>
    <dgm:cxn modelId="{E4BE1ABF-88CD-4ABB-BDEB-6144698DD563}" type="presParOf" srcId="{78EDEBB4-E724-466D-83AA-9412FAD27315}" destId="{1B282AB1-AE8B-465E-9C28-6A97EEBE4C35}" srcOrd="7" destOrd="0" presId="urn:microsoft.com/office/officeart/2018/2/layout/IconVerticalSolidList"/>
    <dgm:cxn modelId="{4A645E16-60EF-4C80-9123-DE7CCB2C3AD5}" type="presParOf" srcId="{78EDEBB4-E724-466D-83AA-9412FAD27315}" destId="{C284E029-BA9D-4913-AED3-9AAFC1B3D18E}" srcOrd="8" destOrd="0" presId="urn:microsoft.com/office/officeart/2018/2/layout/IconVerticalSolidList"/>
    <dgm:cxn modelId="{DC9103C6-400A-4C39-9568-23F06F393BF0}" type="presParOf" srcId="{C284E029-BA9D-4913-AED3-9AAFC1B3D18E}" destId="{C7AE524D-D082-465D-B8A4-BC06B5573D20}" srcOrd="0" destOrd="0" presId="urn:microsoft.com/office/officeart/2018/2/layout/IconVerticalSolidList"/>
    <dgm:cxn modelId="{45DEC908-9948-4113-AC48-7883705E8D2D}" type="presParOf" srcId="{C284E029-BA9D-4913-AED3-9AAFC1B3D18E}" destId="{47927F19-2D75-4C48-A208-8AD84D912237}" srcOrd="1" destOrd="0" presId="urn:microsoft.com/office/officeart/2018/2/layout/IconVerticalSolidList"/>
    <dgm:cxn modelId="{2822E0B1-DB2B-404E-BF59-A05B8D7C4987}" type="presParOf" srcId="{C284E029-BA9D-4913-AED3-9AAFC1B3D18E}" destId="{89D1A75D-DF53-485D-B4E4-2761BB021D44}" srcOrd="2" destOrd="0" presId="urn:microsoft.com/office/officeart/2018/2/layout/IconVerticalSolidList"/>
    <dgm:cxn modelId="{78E2F424-0F60-44ED-B2C9-A8ADC1378ED1}" type="presParOf" srcId="{C284E029-BA9D-4913-AED3-9AAFC1B3D18E}" destId="{165EA4B0-7B9D-402E-BE54-2FA024F2509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4AA0858-3360-4877-B0E7-CD1BE957B484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2B1FF94-D056-493A-A365-4E4BB0A90BA8}">
      <dgm:prSet/>
      <dgm:spPr/>
      <dgm:t>
        <a:bodyPr/>
        <a:lstStyle/>
        <a:p>
          <a:r>
            <a:rPr lang="en-US"/>
            <a:t>Informed consent is a fundamental ethical requirement in AI-driven systems.</a:t>
          </a:r>
        </a:p>
      </dgm:t>
    </dgm:pt>
    <dgm:pt modelId="{FA344069-B917-48A2-B293-F00D221B664D}" type="parTrans" cxnId="{CC7766AA-4B3D-432D-8AA7-1A5A63113445}">
      <dgm:prSet/>
      <dgm:spPr/>
      <dgm:t>
        <a:bodyPr/>
        <a:lstStyle/>
        <a:p>
          <a:endParaRPr lang="en-US"/>
        </a:p>
      </dgm:t>
    </dgm:pt>
    <dgm:pt modelId="{EC1EFA05-56DC-4F59-822E-1F615D53C5D2}" type="sibTrans" cxnId="{CC7766AA-4B3D-432D-8AA7-1A5A63113445}">
      <dgm:prSet/>
      <dgm:spPr/>
      <dgm:t>
        <a:bodyPr/>
        <a:lstStyle/>
        <a:p>
          <a:endParaRPr lang="en-US"/>
        </a:p>
      </dgm:t>
    </dgm:pt>
    <dgm:pt modelId="{97DC74AB-BC3A-4A3B-8A29-BF0D886DD30E}">
      <dgm:prSet/>
      <dgm:spPr/>
      <dgm:t>
        <a:bodyPr/>
        <a:lstStyle/>
        <a:p>
          <a:r>
            <a:rPr lang="en-US"/>
            <a:t>Traditional Terms and Conditions are often too complex and vague for users to truly understand.</a:t>
          </a:r>
        </a:p>
      </dgm:t>
    </dgm:pt>
    <dgm:pt modelId="{BB2AE0E1-8154-4D35-B66A-8896B162AF42}" type="parTrans" cxnId="{5702D1C8-B0CC-4C1B-9F22-AC3E977CAC12}">
      <dgm:prSet/>
      <dgm:spPr/>
      <dgm:t>
        <a:bodyPr/>
        <a:lstStyle/>
        <a:p>
          <a:endParaRPr lang="en-US"/>
        </a:p>
      </dgm:t>
    </dgm:pt>
    <dgm:pt modelId="{8FAAC602-0086-4BBD-B83B-21F66290BF01}" type="sibTrans" cxnId="{5702D1C8-B0CC-4C1B-9F22-AC3E977CAC12}">
      <dgm:prSet/>
      <dgm:spPr/>
      <dgm:t>
        <a:bodyPr/>
        <a:lstStyle/>
        <a:p>
          <a:endParaRPr lang="en-US"/>
        </a:p>
      </dgm:t>
    </dgm:pt>
    <dgm:pt modelId="{3919CCEF-D045-4380-8530-3CE1095CF722}">
      <dgm:prSet/>
      <dgm:spPr/>
      <dgm:t>
        <a:bodyPr/>
        <a:lstStyle/>
        <a:p>
          <a:r>
            <a:rPr lang="en-US" b="1" dirty="0"/>
            <a:t>Ethical consent must be</a:t>
          </a:r>
          <a:r>
            <a:rPr lang="en-US" dirty="0"/>
            <a:t>:</a:t>
          </a:r>
        </a:p>
      </dgm:t>
    </dgm:pt>
    <dgm:pt modelId="{C62E4B31-8A73-4F99-BBD6-B2C7680FE733}" type="parTrans" cxnId="{B3CC9C94-122D-42A3-83D4-28EA22F41312}">
      <dgm:prSet/>
      <dgm:spPr/>
      <dgm:t>
        <a:bodyPr/>
        <a:lstStyle/>
        <a:p>
          <a:endParaRPr lang="en-US"/>
        </a:p>
      </dgm:t>
    </dgm:pt>
    <dgm:pt modelId="{4A2F29D5-0BC1-4B4B-8BDD-4D284B95DF10}" type="sibTrans" cxnId="{B3CC9C94-122D-42A3-83D4-28EA22F41312}">
      <dgm:prSet/>
      <dgm:spPr/>
      <dgm:t>
        <a:bodyPr/>
        <a:lstStyle/>
        <a:p>
          <a:endParaRPr lang="en-US"/>
        </a:p>
      </dgm:t>
    </dgm:pt>
    <dgm:pt modelId="{647044A4-50DD-4D35-A25A-CDE333738CE8}">
      <dgm:prSet/>
      <dgm:spPr/>
      <dgm:t>
        <a:bodyPr/>
        <a:lstStyle/>
        <a:p>
          <a:r>
            <a:rPr lang="en-US"/>
            <a:t>- Specific and explicit</a:t>
          </a:r>
        </a:p>
      </dgm:t>
    </dgm:pt>
    <dgm:pt modelId="{7B49DA87-42B7-4A82-91E8-2FC2C75E81B3}" type="parTrans" cxnId="{44DDA6CE-3F18-46A7-A454-C97A05895FEA}">
      <dgm:prSet/>
      <dgm:spPr/>
      <dgm:t>
        <a:bodyPr/>
        <a:lstStyle/>
        <a:p>
          <a:endParaRPr lang="en-US"/>
        </a:p>
      </dgm:t>
    </dgm:pt>
    <dgm:pt modelId="{618A60E6-EB6C-4CF3-9BDA-DA22308E611C}" type="sibTrans" cxnId="{44DDA6CE-3F18-46A7-A454-C97A05895FEA}">
      <dgm:prSet/>
      <dgm:spPr/>
      <dgm:t>
        <a:bodyPr/>
        <a:lstStyle/>
        <a:p>
          <a:endParaRPr lang="en-US"/>
        </a:p>
      </dgm:t>
    </dgm:pt>
    <dgm:pt modelId="{A0F0A0A4-44FB-4299-93A3-955204A7CAE8}">
      <dgm:prSet/>
      <dgm:spPr/>
      <dgm:t>
        <a:bodyPr/>
        <a:lstStyle/>
        <a:p>
          <a:r>
            <a:rPr lang="en-US"/>
            <a:t>- Clearly understandable</a:t>
          </a:r>
        </a:p>
      </dgm:t>
    </dgm:pt>
    <dgm:pt modelId="{46C72C65-8E19-4A8B-B4F5-4BD29234B0DD}" type="parTrans" cxnId="{449BDFFE-6DFA-41C5-B07B-6711B24140F2}">
      <dgm:prSet/>
      <dgm:spPr/>
      <dgm:t>
        <a:bodyPr/>
        <a:lstStyle/>
        <a:p>
          <a:endParaRPr lang="en-US"/>
        </a:p>
      </dgm:t>
    </dgm:pt>
    <dgm:pt modelId="{3F1CC616-1660-4158-B82F-6F4E5C563842}" type="sibTrans" cxnId="{449BDFFE-6DFA-41C5-B07B-6711B24140F2}">
      <dgm:prSet/>
      <dgm:spPr/>
      <dgm:t>
        <a:bodyPr/>
        <a:lstStyle/>
        <a:p>
          <a:endParaRPr lang="en-US"/>
        </a:p>
      </dgm:t>
    </dgm:pt>
    <dgm:pt modelId="{82369BB3-4B0C-4E93-A1DE-E81BCEA60630}">
      <dgm:prSet/>
      <dgm:spPr/>
      <dgm:t>
        <a:bodyPr/>
        <a:lstStyle/>
        <a:p>
          <a:r>
            <a:rPr lang="en-US"/>
            <a:t>- Freely given</a:t>
          </a:r>
        </a:p>
      </dgm:t>
    </dgm:pt>
    <dgm:pt modelId="{299AF1F5-E308-4A85-88E2-3CB6DBA03DF3}" type="parTrans" cxnId="{A43994D2-35B3-4311-BF61-6263275E80E6}">
      <dgm:prSet/>
      <dgm:spPr/>
      <dgm:t>
        <a:bodyPr/>
        <a:lstStyle/>
        <a:p>
          <a:endParaRPr lang="en-US"/>
        </a:p>
      </dgm:t>
    </dgm:pt>
    <dgm:pt modelId="{A1DC5334-1C41-4ABF-843A-084D02723959}" type="sibTrans" cxnId="{A43994D2-35B3-4311-BF61-6263275E80E6}">
      <dgm:prSet/>
      <dgm:spPr/>
      <dgm:t>
        <a:bodyPr/>
        <a:lstStyle/>
        <a:p>
          <a:endParaRPr lang="en-US"/>
        </a:p>
      </dgm:t>
    </dgm:pt>
    <dgm:pt modelId="{2E6D81BC-9BE3-480D-9880-D9926116A4E0}">
      <dgm:prSet/>
      <dgm:spPr/>
      <dgm:t>
        <a:bodyPr/>
        <a:lstStyle/>
        <a:p>
          <a:r>
            <a:rPr lang="en-US"/>
            <a:t>- Revocable at any time</a:t>
          </a:r>
        </a:p>
      </dgm:t>
    </dgm:pt>
    <dgm:pt modelId="{7CA2515E-4803-4D50-AEF3-DD86BC06D258}" type="parTrans" cxnId="{9C8D07B2-C0B2-49C1-86F4-64B05ACD7E14}">
      <dgm:prSet/>
      <dgm:spPr/>
      <dgm:t>
        <a:bodyPr/>
        <a:lstStyle/>
        <a:p>
          <a:endParaRPr lang="en-US"/>
        </a:p>
      </dgm:t>
    </dgm:pt>
    <dgm:pt modelId="{F4703686-2439-41B7-A048-3B43B0FE584D}" type="sibTrans" cxnId="{9C8D07B2-C0B2-49C1-86F4-64B05ACD7E14}">
      <dgm:prSet/>
      <dgm:spPr/>
      <dgm:t>
        <a:bodyPr/>
        <a:lstStyle/>
        <a:p>
          <a:endParaRPr lang="en-US"/>
        </a:p>
      </dgm:t>
    </dgm:pt>
    <dgm:pt modelId="{018857FC-B82C-45B8-9A9E-2BC666ECFC3F}">
      <dgm:prSet/>
      <dgm:spPr/>
      <dgm:t>
        <a:bodyPr/>
        <a:lstStyle/>
        <a:p>
          <a:r>
            <a:rPr lang="en-US"/>
            <a:t>Users should know what data is collected, how it is used, and who can access it.</a:t>
          </a:r>
        </a:p>
      </dgm:t>
    </dgm:pt>
    <dgm:pt modelId="{7A5296A8-3B25-4A35-B69C-A27B6E9649CA}" type="parTrans" cxnId="{2400C036-B1B7-458D-98C8-308E50F7873A}">
      <dgm:prSet/>
      <dgm:spPr/>
      <dgm:t>
        <a:bodyPr/>
        <a:lstStyle/>
        <a:p>
          <a:endParaRPr lang="en-US"/>
        </a:p>
      </dgm:t>
    </dgm:pt>
    <dgm:pt modelId="{09A4D94E-839A-4AB3-B08D-2B07F3D7D715}" type="sibTrans" cxnId="{2400C036-B1B7-458D-98C8-308E50F7873A}">
      <dgm:prSet/>
      <dgm:spPr/>
      <dgm:t>
        <a:bodyPr/>
        <a:lstStyle/>
        <a:p>
          <a:endParaRPr lang="en-US"/>
        </a:p>
      </dgm:t>
    </dgm:pt>
    <dgm:pt modelId="{9FCEF375-7C1A-43C8-9EE4-649C8B727C7C}" type="pres">
      <dgm:prSet presAssocID="{64AA0858-3360-4877-B0E7-CD1BE957B484}" presName="vert0" presStyleCnt="0">
        <dgm:presLayoutVars>
          <dgm:dir/>
          <dgm:animOne val="branch"/>
          <dgm:animLvl val="lvl"/>
        </dgm:presLayoutVars>
      </dgm:prSet>
      <dgm:spPr/>
    </dgm:pt>
    <dgm:pt modelId="{29087F26-6612-42FF-A179-634378DEF3D0}" type="pres">
      <dgm:prSet presAssocID="{B2B1FF94-D056-493A-A365-4E4BB0A90BA8}" presName="thickLine" presStyleLbl="alignNode1" presStyleIdx="0" presStyleCnt="8"/>
      <dgm:spPr/>
    </dgm:pt>
    <dgm:pt modelId="{23F9AD7D-47BA-4CE4-9719-0CDF98CEE949}" type="pres">
      <dgm:prSet presAssocID="{B2B1FF94-D056-493A-A365-4E4BB0A90BA8}" presName="horz1" presStyleCnt="0"/>
      <dgm:spPr/>
    </dgm:pt>
    <dgm:pt modelId="{7E5A0AD1-C5EB-42CE-BA0F-5B5A4EE346E2}" type="pres">
      <dgm:prSet presAssocID="{B2B1FF94-D056-493A-A365-4E4BB0A90BA8}" presName="tx1" presStyleLbl="revTx" presStyleIdx="0" presStyleCnt="8"/>
      <dgm:spPr/>
    </dgm:pt>
    <dgm:pt modelId="{F14C610D-F10C-4B30-B5FA-42F2B86AB88F}" type="pres">
      <dgm:prSet presAssocID="{B2B1FF94-D056-493A-A365-4E4BB0A90BA8}" presName="vert1" presStyleCnt="0"/>
      <dgm:spPr/>
    </dgm:pt>
    <dgm:pt modelId="{AF91C073-47E1-41DD-BAB6-5A754187D0E3}" type="pres">
      <dgm:prSet presAssocID="{97DC74AB-BC3A-4A3B-8A29-BF0D886DD30E}" presName="thickLine" presStyleLbl="alignNode1" presStyleIdx="1" presStyleCnt="8"/>
      <dgm:spPr/>
    </dgm:pt>
    <dgm:pt modelId="{9E0F17DB-2818-479C-871E-631BF49EAA6F}" type="pres">
      <dgm:prSet presAssocID="{97DC74AB-BC3A-4A3B-8A29-BF0D886DD30E}" presName="horz1" presStyleCnt="0"/>
      <dgm:spPr/>
    </dgm:pt>
    <dgm:pt modelId="{547167CC-FED8-4CAB-A0B7-B7FAC53A0FDF}" type="pres">
      <dgm:prSet presAssocID="{97DC74AB-BC3A-4A3B-8A29-BF0D886DD30E}" presName="tx1" presStyleLbl="revTx" presStyleIdx="1" presStyleCnt="8"/>
      <dgm:spPr/>
    </dgm:pt>
    <dgm:pt modelId="{7B87359C-4699-45D1-A676-75C65770BE4C}" type="pres">
      <dgm:prSet presAssocID="{97DC74AB-BC3A-4A3B-8A29-BF0D886DD30E}" presName="vert1" presStyleCnt="0"/>
      <dgm:spPr/>
    </dgm:pt>
    <dgm:pt modelId="{42BAF8A2-7FA1-48D1-B12B-31795D671E9E}" type="pres">
      <dgm:prSet presAssocID="{3919CCEF-D045-4380-8530-3CE1095CF722}" presName="thickLine" presStyleLbl="alignNode1" presStyleIdx="2" presStyleCnt="8"/>
      <dgm:spPr/>
    </dgm:pt>
    <dgm:pt modelId="{895C7652-EF70-4707-9982-2C87548CD928}" type="pres">
      <dgm:prSet presAssocID="{3919CCEF-D045-4380-8530-3CE1095CF722}" presName="horz1" presStyleCnt="0"/>
      <dgm:spPr/>
    </dgm:pt>
    <dgm:pt modelId="{6ED35E34-FA29-4A28-9CDE-297B4CEC3916}" type="pres">
      <dgm:prSet presAssocID="{3919CCEF-D045-4380-8530-3CE1095CF722}" presName="tx1" presStyleLbl="revTx" presStyleIdx="2" presStyleCnt="8"/>
      <dgm:spPr/>
    </dgm:pt>
    <dgm:pt modelId="{5931A632-D71A-41CE-863E-E4D08C8EAF57}" type="pres">
      <dgm:prSet presAssocID="{3919CCEF-D045-4380-8530-3CE1095CF722}" presName="vert1" presStyleCnt="0"/>
      <dgm:spPr/>
    </dgm:pt>
    <dgm:pt modelId="{BDC001BC-41A1-45B1-91A3-CA7C2A23678E}" type="pres">
      <dgm:prSet presAssocID="{647044A4-50DD-4D35-A25A-CDE333738CE8}" presName="thickLine" presStyleLbl="alignNode1" presStyleIdx="3" presStyleCnt="8"/>
      <dgm:spPr/>
    </dgm:pt>
    <dgm:pt modelId="{706556C0-B991-423F-AC76-7028E259154D}" type="pres">
      <dgm:prSet presAssocID="{647044A4-50DD-4D35-A25A-CDE333738CE8}" presName="horz1" presStyleCnt="0"/>
      <dgm:spPr/>
    </dgm:pt>
    <dgm:pt modelId="{1023FE80-2588-4FBE-B679-317FBFB4A7DA}" type="pres">
      <dgm:prSet presAssocID="{647044A4-50DD-4D35-A25A-CDE333738CE8}" presName="tx1" presStyleLbl="revTx" presStyleIdx="3" presStyleCnt="8"/>
      <dgm:spPr/>
    </dgm:pt>
    <dgm:pt modelId="{9E130FAE-B060-4F60-8240-4B31DB35CB30}" type="pres">
      <dgm:prSet presAssocID="{647044A4-50DD-4D35-A25A-CDE333738CE8}" presName="vert1" presStyleCnt="0"/>
      <dgm:spPr/>
    </dgm:pt>
    <dgm:pt modelId="{7DDFAC0F-9B6F-4699-B49F-3CCF283B8A8F}" type="pres">
      <dgm:prSet presAssocID="{A0F0A0A4-44FB-4299-93A3-955204A7CAE8}" presName="thickLine" presStyleLbl="alignNode1" presStyleIdx="4" presStyleCnt="8"/>
      <dgm:spPr/>
    </dgm:pt>
    <dgm:pt modelId="{7321143E-5996-4ADB-A2A9-120EA01D85AD}" type="pres">
      <dgm:prSet presAssocID="{A0F0A0A4-44FB-4299-93A3-955204A7CAE8}" presName="horz1" presStyleCnt="0"/>
      <dgm:spPr/>
    </dgm:pt>
    <dgm:pt modelId="{70C81838-EB68-447A-9130-8631A46D1077}" type="pres">
      <dgm:prSet presAssocID="{A0F0A0A4-44FB-4299-93A3-955204A7CAE8}" presName="tx1" presStyleLbl="revTx" presStyleIdx="4" presStyleCnt="8"/>
      <dgm:spPr/>
    </dgm:pt>
    <dgm:pt modelId="{2CCDB03B-99E1-4B3A-A024-DECCB307DCED}" type="pres">
      <dgm:prSet presAssocID="{A0F0A0A4-44FB-4299-93A3-955204A7CAE8}" presName="vert1" presStyleCnt="0"/>
      <dgm:spPr/>
    </dgm:pt>
    <dgm:pt modelId="{295D2BDA-3022-40EF-94C5-E618BD46BF50}" type="pres">
      <dgm:prSet presAssocID="{82369BB3-4B0C-4E93-A1DE-E81BCEA60630}" presName="thickLine" presStyleLbl="alignNode1" presStyleIdx="5" presStyleCnt="8"/>
      <dgm:spPr/>
    </dgm:pt>
    <dgm:pt modelId="{C853A61D-CDB4-47A0-835D-7619E9862589}" type="pres">
      <dgm:prSet presAssocID="{82369BB3-4B0C-4E93-A1DE-E81BCEA60630}" presName="horz1" presStyleCnt="0"/>
      <dgm:spPr/>
    </dgm:pt>
    <dgm:pt modelId="{CFC4C5F5-ADCC-492C-B83D-5D859B66DA81}" type="pres">
      <dgm:prSet presAssocID="{82369BB3-4B0C-4E93-A1DE-E81BCEA60630}" presName="tx1" presStyleLbl="revTx" presStyleIdx="5" presStyleCnt="8"/>
      <dgm:spPr/>
    </dgm:pt>
    <dgm:pt modelId="{52DD7828-0FDB-4F8D-A8B4-D819D248A010}" type="pres">
      <dgm:prSet presAssocID="{82369BB3-4B0C-4E93-A1DE-E81BCEA60630}" presName="vert1" presStyleCnt="0"/>
      <dgm:spPr/>
    </dgm:pt>
    <dgm:pt modelId="{0B33555E-B459-4ADB-80CE-5F8441E3339E}" type="pres">
      <dgm:prSet presAssocID="{2E6D81BC-9BE3-480D-9880-D9926116A4E0}" presName="thickLine" presStyleLbl="alignNode1" presStyleIdx="6" presStyleCnt="8"/>
      <dgm:spPr/>
    </dgm:pt>
    <dgm:pt modelId="{490D4D1C-55F8-44E4-926C-16885171CD93}" type="pres">
      <dgm:prSet presAssocID="{2E6D81BC-9BE3-480D-9880-D9926116A4E0}" presName="horz1" presStyleCnt="0"/>
      <dgm:spPr/>
    </dgm:pt>
    <dgm:pt modelId="{97091A0C-7A0D-423B-BAC2-ECB1FC7576BF}" type="pres">
      <dgm:prSet presAssocID="{2E6D81BC-9BE3-480D-9880-D9926116A4E0}" presName="tx1" presStyleLbl="revTx" presStyleIdx="6" presStyleCnt="8"/>
      <dgm:spPr/>
    </dgm:pt>
    <dgm:pt modelId="{62C0B4FB-BC18-4A12-BF95-620E601A6D55}" type="pres">
      <dgm:prSet presAssocID="{2E6D81BC-9BE3-480D-9880-D9926116A4E0}" presName="vert1" presStyleCnt="0"/>
      <dgm:spPr/>
    </dgm:pt>
    <dgm:pt modelId="{84B55989-63A3-4E34-A73C-A24BD0DA6FA7}" type="pres">
      <dgm:prSet presAssocID="{018857FC-B82C-45B8-9A9E-2BC666ECFC3F}" presName="thickLine" presStyleLbl="alignNode1" presStyleIdx="7" presStyleCnt="8"/>
      <dgm:spPr/>
    </dgm:pt>
    <dgm:pt modelId="{AC33EF9C-0E85-47D4-9298-02F4F84DDCBC}" type="pres">
      <dgm:prSet presAssocID="{018857FC-B82C-45B8-9A9E-2BC666ECFC3F}" presName="horz1" presStyleCnt="0"/>
      <dgm:spPr/>
    </dgm:pt>
    <dgm:pt modelId="{F0A1CFAF-A30B-4D11-B3BF-87DCD1742176}" type="pres">
      <dgm:prSet presAssocID="{018857FC-B82C-45B8-9A9E-2BC666ECFC3F}" presName="tx1" presStyleLbl="revTx" presStyleIdx="7" presStyleCnt="8"/>
      <dgm:spPr/>
    </dgm:pt>
    <dgm:pt modelId="{9A41FACF-3AEB-428B-8123-1BD4B405A6F8}" type="pres">
      <dgm:prSet presAssocID="{018857FC-B82C-45B8-9A9E-2BC666ECFC3F}" presName="vert1" presStyleCnt="0"/>
      <dgm:spPr/>
    </dgm:pt>
  </dgm:ptLst>
  <dgm:cxnLst>
    <dgm:cxn modelId="{FAC1F603-B706-40AA-87F6-F76DF56487E2}" type="presOf" srcId="{A0F0A0A4-44FB-4299-93A3-955204A7CAE8}" destId="{70C81838-EB68-447A-9130-8631A46D1077}" srcOrd="0" destOrd="0" presId="urn:microsoft.com/office/officeart/2008/layout/LinedList"/>
    <dgm:cxn modelId="{EB6D0C09-ADC4-4229-A9BD-00156BD8F969}" type="presOf" srcId="{97DC74AB-BC3A-4A3B-8A29-BF0D886DD30E}" destId="{547167CC-FED8-4CAB-A0B7-B7FAC53A0FDF}" srcOrd="0" destOrd="0" presId="urn:microsoft.com/office/officeart/2008/layout/LinedList"/>
    <dgm:cxn modelId="{2400C036-B1B7-458D-98C8-308E50F7873A}" srcId="{64AA0858-3360-4877-B0E7-CD1BE957B484}" destId="{018857FC-B82C-45B8-9A9E-2BC666ECFC3F}" srcOrd="7" destOrd="0" parTransId="{7A5296A8-3B25-4A35-B69C-A27B6E9649CA}" sibTransId="{09A4D94E-839A-4AB3-B08D-2B07F3D7D715}"/>
    <dgm:cxn modelId="{6C695A54-80C8-4A72-AA28-9BD68D9D01F9}" type="presOf" srcId="{B2B1FF94-D056-493A-A365-4E4BB0A90BA8}" destId="{7E5A0AD1-C5EB-42CE-BA0F-5B5A4EE346E2}" srcOrd="0" destOrd="0" presId="urn:microsoft.com/office/officeart/2008/layout/LinedList"/>
    <dgm:cxn modelId="{BBEAD258-0296-4A88-8380-C9852D8C875A}" type="presOf" srcId="{018857FC-B82C-45B8-9A9E-2BC666ECFC3F}" destId="{F0A1CFAF-A30B-4D11-B3BF-87DCD1742176}" srcOrd="0" destOrd="0" presId="urn:microsoft.com/office/officeart/2008/layout/LinedList"/>
    <dgm:cxn modelId="{B3CC9C94-122D-42A3-83D4-28EA22F41312}" srcId="{64AA0858-3360-4877-B0E7-CD1BE957B484}" destId="{3919CCEF-D045-4380-8530-3CE1095CF722}" srcOrd="2" destOrd="0" parTransId="{C62E4B31-8A73-4F99-BBD6-B2C7680FE733}" sibTransId="{4A2F29D5-0BC1-4B4B-8BDD-4D284B95DF10}"/>
    <dgm:cxn modelId="{D52F0AA5-3383-4F52-A8AB-CDE82B47180A}" type="presOf" srcId="{647044A4-50DD-4D35-A25A-CDE333738CE8}" destId="{1023FE80-2588-4FBE-B679-317FBFB4A7DA}" srcOrd="0" destOrd="0" presId="urn:microsoft.com/office/officeart/2008/layout/LinedList"/>
    <dgm:cxn modelId="{CE6FC7A6-4C58-4ED3-AB51-8EC1CBCAC2E9}" type="presOf" srcId="{64AA0858-3360-4877-B0E7-CD1BE957B484}" destId="{9FCEF375-7C1A-43C8-9EE4-649C8B727C7C}" srcOrd="0" destOrd="0" presId="urn:microsoft.com/office/officeart/2008/layout/LinedList"/>
    <dgm:cxn modelId="{CC7766AA-4B3D-432D-8AA7-1A5A63113445}" srcId="{64AA0858-3360-4877-B0E7-CD1BE957B484}" destId="{B2B1FF94-D056-493A-A365-4E4BB0A90BA8}" srcOrd="0" destOrd="0" parTransId="{FA344069-B917-48A2-B293-F00D221B664D}" sibTransId="{EC1EFA05-56DC-4F59-822E-1F615D53C5D2}"/>
    <dgm:cxn modelId="{428743AF-D2DD-4EAF-A2EC-1B22CAAB1273}" type="presOf" srcId="{3919CCEF-D045-4380-8530-3CE1095CF722}" destId="{6ED35E34-FA29-4A28-9CDE-297B4CEC3916}" srcOrd="0" destOrd="0" presId="urn:microsoft.com/office/officeart/2008/layout/LinedList"/>
    <dgm:cxn modelId="{9C8D07B2-C0B2-49C1-86F4-64B05ACD7E14}" srcId="{64AA0858-3360-4877-B0E7-CD1BE957B484}" destId="{2E6D81BC-9BE3-480D-9880-D9926116A4E0}" srcOrd="6" destOrd="0" parTransId="{7CA2515E-4803-4D50-AEF3-DD86BC06D258}" sibTransId="{F4703686-2439-41B7-A048-3B43B0FE584D}"/>
    <dgm:cxn modelId="{004CC9BA-31E1-4AD3-BC40-68FBC0495A7E}" type="presOf" srcId="{2E6D81BC-9BE3-480D-9880-D9926116A4E0}" destId="{97091A0C-7A0D-423B-BAC2-ECB1FC7576BF}" srcOrd="0" destOrd="0" presId="urn:microsoft.com/office/officeart/2008/layout/LinedList"/>
    <dgm:cxn modelId="{186ECEC0-2E81-4545-A73C-CAF462B45988}" type="presOf" srcId="{82369BB3-4B0C-4E93-A1DE-E81BCEA60630}" destId="{CFC4C5F5-ADCC-492C-B83D-5D859B66DA81}" srcOrd="0" destOrd="0" presId="urn:microsoft.com/office/officeart/2008/layout/LinedList"/>
    <dgm:cxn modelId="{5702D1C8-B0CC-4C1B-9F22-AC3E977CAC12}" srcId="{64AA0858-3360-4877-B0E7-CD1BE957B484}" destId="{97DC74AB-BC3A-4A3B-8A29-BF0D886DD30E}" srcOrd="1" destOrd="0" parTransId="{BB2AE0E1-8154-4D35-B66A-8896B162AF42}" sibTransId="{8FAAC602-0086-4BBD-B83B-21F66290BF01}"/>
    <dgm:cxn modelId="{44DDA6CE-3F18-46A7-A454-C97A05895FEA}" srcId="{64AA0858-3360-4877-B0E7-CD1BE957B484}" destId="{647044A4-50DD-4D35-A25A-CDE333738CE8}" srcOrd="3" destOrd="0" parTransId="{7B49DA87-42B7-4A82-91E8-2FC2C75E81B3}" sibTransId="{618A60E6-EB6C-4CF3-9BDA-DA22308E611C}"/>
    <dgm:cxn modelId="{A43994D2-35B3-4311-BF61-6263275E80E6}" srcId="{64AA0858-3360-4877-B0E7-CD1BE957B484}" destId="{82369BB3-4B0C-4E93-A1DE-E81BCEA60630}" srcOrd="5" destOrd="0" parTransId="{299AF1F5-E308-4A85-88E2-3CB6DBA03DF3}" sibTransId="{A1DC5334-1C41-4ABF-843A-084D02723959}"/>
    <dgm:cxn modelId="{449BDFFE-6DFA-41C5-B07B-6711B24140F2}" srcId="{64AA0858-3360-4877-B0E7-CD1BE957B484}" destId="{A0F0A0A4-44FB-4299-93A3-955204A7CAE8}" srcOrd="4" destOrd="0" parTransId="{46C72C65-8E19-4A8B-B4F5-4BD29234B0DD}" sibTransId="{3F1CC616-1660-4158-B82F-6F4E5C563842}"/>
    <dgm:cxn modelId="{5E2663CB-6664-48B4-AD53-EE917D0B069E}" type="presParOf" srcId="{9FCEF375-7C1A-43C8-9EE4-649C8B727C7C}" destId="{29087F26-6612-42FF-A179-634378DEF3D0}" srcOrd="0" destOrd="0" presId="urn:microsoft.com/office/officeart/2008/layout/LinedList"/>
    <dgm:cxn modelId="{EBAF04CB-EAD1-4A76-A6C9-2B5191D8FFC9}" type="presParOf" srcId="{9FCEF375-7C1A-43C8-9EE4-649C8B727C7C}" destId="{23F9AD7D-47BA-4CE4-9719-0CDF98CEE949}" srcOrd="1" destOrd="0" presId="urn:microsoft.com/office/officeart/2008/layout/LinedList"/>
    <dgm:cxn modelId="{6280C827-E97F-491C-916D-2F3CB9D9E09D}" type="presParOf" srcId="{23F9AD7D-47BA-4CE4-9719-0CDF98CEE949}" destId="{7E5A0AD1-C5EB-42CE-BA0F-5B5A4EE346E2}" srcOrd="0" destOrd="0" presId="urn:microsoft.com/office/officeart/2008/layout/LinedList"/>
    <dgm:cxn modelId="{6E6FD936-50B5-4E53-9513-9623793B0BD1}" type="presParOf" srcId="{23F9AD7D-47BA-4CE4-9719-0CDF98CEE949}" destId="{F14C610D-F10C-4B30-B5FA-42F2B86AB88F}" srcOrd="1" destOrd="0" presId="urn:microsoft.com/office/officeart/2008/layout/LinedList"/>
    <dgm:cxn modelId="{2C407E18-457B-4D42-905E-5CF8E4B4C38B}" type="presParOf" srcId="{9FCEF375-7C1A-43C8-9EE4-649C8B727C7C}" destId="{AF91C073-47E1-41DD-BAB6-5A754187D0E3}" srcOrd="2" destOrd="0" presId="urn:microsoft.com/office/officeart/2008/layout/LinedList"/>
    <dgm:cxn modelId="{28CCA607-A15F-4F2A-9DD6-DAEEAFCB2320}" type="presParOf" srcId="{9FCEF375-7C1A-43C8-9EE4-649C8B727C7C}" destId="{9E0F17DB-2818-479C-871E-631BF49EAA6F}" srcOrd="3" destOrd="0" presId="urn:microsoft.com/office/officeart/2008/layout/LinedList"/>
    <dgm:cxn modelId="{D8C00D8F-EBAB-4743-9CB5-BC67AFA8EB4D}" type="presParOf" srcId="{9E0F17DB-2818-479C-871E-631BF49EAA6F}" destId="{547167CC-FED8-4CAB-A0B7-B7FAC53A0FDF}" srcOrd="0" destOrd="0" presId="urn:microsoft.com/office/officeart/2008/layout/LinedList"/>
    <dgm:cxn modelId="{98051474-5A83-4CD6-A7D5-8C72A0B4BAB3}" type="presParOf" srcId="{9E0F17DB-2818-479C-871E-631BF49EAA6F}" destId="{7B87359C-4699-45D1-A676-75C65770BE4C}" srcOrd="1" destOrd="0" presId="urn:microsoft.com/office/officeart/2008/layout/LinedList"/>
    <dgm:cxn modelId="{4A7477E9-E5ED-4E95-A421-2B94298DFBDE}" type="presParOf" srcId="{9FCEF375-7C1A-43C8-9EE4-649C8B727C7C}" destId="{42BAF8A2-7FA1-48D1-B12B-31795D671E9E}" srcOrd="4" destOrd="0" presId="urn:microsoft.com/office/officeart/2008/layout/LinedList"/>
    <dgm:cxn modelId="{F4FD8997-6EDB-4E34-948E-CCEFE9133680}" type="presParOf" srcId="{9FCEF375-7C1A-43C8-9EE4-649C8B727C7C}" destId="{895C7652-EF70-4707-9982-2C87548CD928}" srcOrd="5" destOrd="0" presId="urn:microsoft.com/office/officeart/2008/layout/LinedList"/>
    <dgm:cxn modelId="{836919E1-BBFB-4440-B1F1-27E926B7D046}" type="presParOf" srcId="{895C7652-EF70-4707-9982-2C87548CD928}" destId="{6ED35E34-FA29-4A28-9CDE-297B4CEC3916}" srcOrd="0" destOrd="0" presId="urn:microsoft.com/office/officeart/2008/layout/LinedList"/>
    <dgm:cxn modelId="{751C49D0-AEB4-47C2-BB57-7A1B381FAF9C}" type="presParOf" srcId="{895C7652-EF70-4707-9982-2C87548CD928}" destId="{5931A632-D71A-41CE-863E-E4D08C8EAF57}" srcOrd="1" destOrd="0" presId="urn:microsoft.com/office/officeart/2008/layout/LinedList"/>
    <dgm:cxn modelId="{C06285DF-E0D4-43BD-9BB4-522BAF55B6EE}" type="presParOf" srcId="{9FCEF375-7C1A-43C8-9EE4-649C8B727C7C}" destId="{BDC001BC-41A1-45B1-91A3-CA7C2A23678E}" srcOrd="6" destOrd="0" presId="urn:microsoft.com/office/officeart/2008/layout/LinedList"/>
    <dgm:cxn modelId="{7E1E94BF-D31D-46AB-BEB2-FC5010C91F30}" type="presParOf" srcId="{9FCEF375-7C1A-43C8-9EE4-649C8B727C7C}" destId="{706556C0-B991-423F-AC76-7028E259154D}" srcOrd="7" destOrd="0" presId="urn:microsoft.com/office/officeart/2008/layout/LinedList"/>
    <dgm:cxn modelId="{EEEDFD67-982F-4C14-8930-0D0DC87D076B}" type="presParOf" srcId="{706556C0-B991-423F-AC76-7028E259154D}" destId="{1023FE80-2588-4FBE-B679-317FBFB4A7DA}" srcOrd="0" destOrd="0" presId="urn:microsoft.com/office/officeart/2008/layout/LinedList"/>
    <dgm:cxn modelId="{A4B6220E-3695-4CEC-A05E-B6F3660E4CE7}" type="presParOf" srcId="{706556C0-B991-423F-AC76-7028E259154D}" destId="{9E130FAE-B060-4F60-8240-4B31DB35CB30}" srcOrd="1" destOrd="0" presId="urn:microsoft.com/office/officeart/2008/layout/LinedList"/>
    <dgm:cxn modelId="{21370CE5-23A2-47CB-A5B2-41FE6DD289D4}" type="presParOf" srcId="{9FCEF375-7C1A-43C8-9EE4-649C8B727C7C}" destId="{7DDFAC0F-9B6F-4699-B49F-3CCF283B8A8F}" srcOrd="8" destOrd="0" presId="urn:microsoft.com/office/officeart/2008/layout/LinedList"/>
    <dgm:cxn modelId="{8DF9CBA8-D220-4369-9E0D-55F3F12E1492}" type="presParOf" srcId="{9FCEF375-7C1A-43C8-9EE4-649C8B727C7C}" destId="{7321143E-5996-4ADB-A2A9-120EA01D85AD}" srcOrd="9" destOrd="0" presId="urn:microsoft.com/office/officeart/2008/layout/LinedList"/>
    <dgm:cxn modelId="{37CAFF87-A9E3-4373-AEFE-B2931C17A5B9}" type="presParOf" srcId="{7321143E-5996-4ADB-A2A9-120EA01D85AD}" destId="{70C81838-EB68-447A-9130-8631A46D1077}" srcOrd="0" destOrd="0" presId="urn:microsoft.com/office/officeart/2008/layout/LinedList"/>
    <dgm:cxn modelId="{1C2A66EA-D024-41F7-8C92-5F61062343A2}" type="presParOf" srcId="{7321143E-5996-4ADB-A2A9-120EA01D85AD}" destId="{2CCDB03B-99E1-4B3A-A024-DECCB307DCED}" srcOrd="1" destOrd="0" presId="urn:microsoft.com/office/officeart/2008/layout/LinedList"/>
    <dgm:cxn modelId="{137792F0-F3A0-4B9F-949E-F056AFFB9BB9}" type="presParOf" srcId="{9FCEF375-7C1A-43C8-9EE4-649C8B727C7C}" destId="{295D2BDA-3022-40EF-94C5-E618BD46BF50}" srcOrd="10" destOrd="0" presId="urn:microsoft.com/office/officeart/2008/layout/LinedList"/>
    <dgm:cxn modelId="{F9171D85-37F0-4A07-826F-845B67148C44}" type="presParOf" srcId="{9FCEF375-7C1A-43C8-9EE4-649C8B727C7C}" destId="{C853A61D-CDB4-47A0-835D-7619E9862589}" srcOrd="11" destOrd="0" presId="urn:microsoft.com/office/officeart/2008/layout/LinedList"/>
    <dgm:cxn modelId="{4606BB83-7673-4A3E-8103-3B0753DECA12}" type="presParOf" srcId="{C853A61D-CDB4-47A0-835D-7619E9862589}" destId="{CFC4C5F5-ADCC-492C-B83D-5D859B66DA81}" srcOrd="0" destOrd="0" presId="urn:microsoft.com/office/officeart/2008/layout/LinedList"/>
    <dgm:cxn modelId="{1A0905AB-EBCE-406D-A852-15AF0A400736}" type="presParOf" srcId="{C853A61D-CDB4-47A0-835D-7619E9862589}" destId="{52DD7828-0FDB-4F8D-A8B4-D819D248A010}" srcOrd="1" destOrd="0" presId="urn:microsoft.com/office/officeart/2008/layout/LinedList"/>
    <dgm:cxn modelId="{2FBF2789-6CE8-4ACF-8EBA-9B46C0F86B6A}" type="presParOf" srcId="{9FCEF375-7C1A-43C8-9EE4-649C8B727C7C}" destId="{0B33555E-B459-4ADB-80CE-5F8441E3339E}" srcOrd="12" destOrd="0" presId="urn:microsoft.com/office/officeart/2008/layout/LinedList"/>
    <dgm:cxn modelId="{362B76FF-6B05-4201-A05F-5EF0968E212A}" type="presParOf" srcId="{9FCEF375-7C1A-43C8-9EE4-649C8B727C7C}" destId="{490D4D1C-55F8-44E4-926C-16885171CD93}" srcOrd="13" destOrd="0" presId="urn:microsoft.com/office/officeart/2008/layout/LinedList"/>
    <dgm:cxn modelId="{98B13B77-E793-4887-A788-97FCEC8C6F2D}" type="presParOf" srcId="{490D4D1C-55F8-44E4-926C-16885171CD93}" destId="{97091A0C-7A0D-423B-BAC2-ECB1FC7576BF}" srcOrd="0" destOrd="0" presId="urn:microsoft.com/office/officeart/2008/layout/LinedList"/>
    <dgm:cxn modelId="{0FBCB4AA-ED1B-452F-B62E-468750681677}" type="presParOf" srcId="{490D4D1C-55F8-44E4-926C-16885171CD93}" destId="{62C0B4FB-BC18-4A12-BF95-620E601A6D55}" srcOrd="1" destOrd="0" presId="urn:microsoft.com/office/officeart/2008/layout/LinedList"/>
    <dgm:cxn modelId="{7A5E93BD-D180-4B4F-A816-C55C70452A9B}" type="presParOf" srcId="{9FCEF375-7C1A-43C8-9EE4-649C8B727C7C}" destId="{84B55989-63A3-4E34-A73C-A24BD0DA6FA7}" srcOrd="14" destOrd="0" presId="urn:microsoft.com/office/officeart/2008/layout/LinedList"/>
    <dgm:cxn modelId="{D61AB0DB-C864-4D33-ABD3-7D62D61EC898}" type="presParOf" srcId="{9FCEF375-7C1A-43C8-9EE4-649C8B727C7C}" destId="{AC33EF9C-0E85-47D4-9298-02F4F84DDCBC}" srcOrd="15" destOrd="0" presId="urn:microsoft.com/office/officeart/2008/layout/LinedList"/>
    <dgm:cxn modelId="{8D688A99-013E-4953-B652-AAE47EFE0BBE}" type="presParOf" srcId="{AC33EF9C-0E85-47D4-9298-02F4F84DDCBC}" destId="{F0A1CFAF-A30B-4D11-B3BF-87DCD1742176}" srcOrd="0" destOrd="0" presId="urn:microsoft.com/office/officeart/2008/layout/LinedList"/>
    <dgm:cxn modelId="{11AAA5D8-B290-4C43-8A8B-D94C9D4E91E0}" type="presParOf" srcId="{AC33EF9C-0E85-47D4-9298-02F4F84DDCBC}" destId="{9A41FACF-3AEB-428B-8123-1BD4B405A6F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DAE6A76-0D60-417A-8F2E-A1B11917161D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DBB3B1AA-C14E-4A78-ABE5-1D1CF4B883F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Many modern AI models operate as black boxes, making their decision processes difficult to interpret.</a:t>
          </a:r>
        </a:p>
      </dgm:t>
    </dgm:pt>
    <dgm:pt modelId="{1A8EE679-6D4E-43CC-B2A9-09127B5DE885}" type="parTrans" cxnId="{E2165D0B-D5A3-4844-BC5A-C0ADB92EC8E0}">
      <dgm:prSet/>
      <dgm:spPr/>
      <dgm:t>
        <a:bodyPr/>
        <a:lstStyle/>
        <a:p>
          <a:endParaRPr lang="en-US"/>
        </a:p>
      </dgm:t>
    </dgm:pt>
    <dgm:pt modelId="{A63FCF59-4AE1-46BF-AD7B-B04EFA67DD24}" type="sibTrans" cxnId="{E2165D0B-D5A3-4844-BC5A-C0ADB92EC8E0}">
      <dgm:prSet/>
      <dgm:spPr/>
      <dgm:t>
        <a:bodyPr/>
        <a:lstStyle/>
        <a:p>
          <a:endParaRPr lang="en-US"/>
        </a:p>
      </dgm:t>
    </dgm:pt>
    <dgm:pt modelId="{1E0743A2-E9F0-4313-990A-06125CF46F0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This lack of transparency can undermine trust, especially in high-stakes domains.</a:t>
          </a:r>
        </a:p>
      </dgm:t>
    </dgm:pt>
    <dgm:pt modelId="{FEA23BAA-D045-48F3-A89C-79813FC92456}" type="parTrans" cxnId="{0A60B0EA-DEEF-4A19-B1E9-DB831D2C89DE}">
      <dgm:prSet/>
      <dgm:spPr/>
      <dgm:t>
        <a:bodyPr/>
        <a:lstStyle/>
        <a:p>
          <a:endParaRPr lang="en-US"/>
        </a:p>
      </dgm:t>
    </dgm:pt>
    <dgm:pt modelId="{AE0294FC-3FAB-499A-97E1-FE3B5527366E}" type="sibTrans" cxnId="{0A60B0EA-DEEF-4A19-B1E9-DB831D2C89DE}">
      <dgm:prSet/>
      <dgm:spPr/>
      <dgm:t>
        <a:bodyPr/>
        <a:lstStyle/>
        <a:p>
          <a:endParaRPr lang="en-US"/>
        </a:p>
      </dgm:t>
    </dgm:pt>
    <dgm:pt modelId="{DF4B4AC3-65F8-4ABC-8293-7460403C74B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Explainable AI (XAI) focuses on making AI decisions understandable to humans.</a:t>
          </a:r>
        </a:p>
      </dgm:t>
    </dgm:pt>
    <dgm:pt modelId="{461930D9-48F6-4E09-BC43-0A9D18919735}" type="parTrans" cxnId="{09F13AE9-43B4-4EF8-B2D5-60D3D6FFB214}">
      <dgm:prSet/>
      <dgm:spPr/>
      <dgm:t>
        <a:bodyPr/>
        <a:lstStyle/>
        <a:p>
          <a:endParaRPr lang="en-US"/>
        </a:p>
      </dgm:t>
    </dgm:pt>
    <dgm:pt modelId="{E990423C-7410-4A9B-B1E1-1F77BB002DB6}" type="sibTrans" cxnId="{09F13AE9-43B4-4EF8-B2D5-60D3D6FFB214}">
      <dgm:prSet/>
      <dgm:spPr/>
      <dgm:t>
        <a:bodyPr/>
        <a:lstStyle/>
        <a:p>
          <a:endParaRPr lang="en-US"/>
        </a:p>
      </dgm:t>
    </dgm:pt>
    <dgm:pt modelId="{2ED42FB2-D7DE-4435-AAE9-695B177597C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XAI helps users and regulators understand why a model produced a certain output.</a:t>
          </a:r>
        </a:p>
      </dgm:t>
    </dgm:pt>
    <dgm:pt modelId="{992B1546-004F-4E0D-A696-A8CF769408AA}" type="parTrans" cxnId="{6E5E9704-34B3-472A-95CE-5AB69E26032E}">
      <dgm:prSet/>
      <dgm:spPr/>
      <dgm:t>
        <a:bodyPr/>
        <a:lstStyle/>
        <a:p>
          <a:endParaRPr lang="en-US"/>
        </a:p>
      </dgm:t>
    </dgm:pt>
    <dgm:pt modelId="{7A2EA0B1-9D9F-4C57-8ACB-5B5FBC3D8250}" type="sibTrans" cxnId="{6E5E9704-34B3-472A-95CE-5AB69E26032E}">
      <dgm:prSet/>
      <dgm:spPr/>
      <dgm:t>
        <a:bodyPr/>
        <a:lstStyle/>
        <a:p>
          <a:endParaRPr lang="en-US"/>
        </a:p>
      </dgm:t>
    </dgm:pt>
    <dgm:pt modelId="{7BA1D12C-8F60-42DB-BB09-917E59BEE71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Transparency is especially critical in healthcare, finance, and legal systems.</a:t>
          </a:r>
        </a:p>
      </dgm:t>
    </dgm:pt>
    <dgm:pt modelId="{37735BFC-88C2-40B0-8857-D139759CEAEB}" type="parTrans" cxnId="{73BB782C-C24D-4436-B664-D3D8138DC465}">
      <dgm:prSet/>
      <dgm:spPr/>
      <dgm:t>
        <a:bodyPr/>
        <a:lstStyle/>
        <a:p>
          <a:endParaRPr lang="en-US"/>
        </a:p>
      </dgm:t>
    </dgm:pt>
    <dgm:pt modelId="{CDE18939-433E-449C-B53C-71796DD6E537}" type="sibTrans" cxnId="{73BB782C-C24D-4436-B664-D3D8138DC465}">
      <dgm:prSet/>
      <dgm:spPr/>
      <dgm:t>
        <a:bodyPr/>
        <a:lstStyle/>
        <a:p>
          <a:endParaRPr lang="en-US"/>
        </a:p>
      </dgm:t>
    </dgm:pt>
    <dgm:pt modelId="{9DF16242-44CC-49D7-8587-9F3BD2CB878E}" type="pres">
      <dgm:prSet presAssocID="{0DAE6A76-0D60-417A-8F2E-A1B11917161D}" presName="root" presStyleCnt="0">
        <dgm:presLayoutVars>
          <dgm:dir/>
          <dgm:resizeHandles val="exact"/>
        </dgm:presLayoutVars>
      </dgm:prSet>
      <dgm:spPr/>
    </dgm:pt>
    <dgm:pt modelId="{A9DB05E0-1518-4BA2-8B1D-1960DE437AFE}" type="pres">
      <dgm:prSet presAssocID="{DBB3B1AA-C14E-4A78-ABE5-1D1CF4B883F1}" presName="compNode" presStyleCnt="0"/>
      <dgm:spPr/>
    </dgm:pt>
    <dgm:pt modelId="{A2AEF42C-1342-4F10-B166-175F1E07C0BA}" type="pres">
      <dgm:prSet presAssocID="{DBB3B1AA-C14E-4A78-ABE5-1D1CF4B883F1}" presName="bgRect" presStyleLbl="bgShp" presStyleIdx="0" presStyleCnt="5"/>
      <dgm:spPr/>
    </dgm:pt>
    <dgm:pt modelId="{6A065CBA-A63F-42C3-81AD-7CEB8AC33BFD}" type="pres">
      <dgm:prSet presAssocID="{DBB3B1AA-C14E-4A78-ABE5-1D1CF4B883F1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506FD3D5-9730-4229-B00A-CA5E0A342818}" type="pres">
      <dgm:prSet presAssocID="{DBB3B1AA-C14E-4A78-ABE5-1D1CF4B883F1}" presName="spaceRect" presStyleCnt="0"/>
      <dgm:spPr/>
    </dgm:pt>
    <dgm:pt modelId="{540C0626-911E-4AD2-9D42-0A0C9C793CB2}" type="pres">
      <dgm:prSet presAssocID="{DBB3B1AA-C14E-4A78-ABE5-1D1CF4B883F1}" presName="parTx" presStyleLbl="revTx" presStyleIdx="0" presStyleCnt="5">
        <dgm:presLayoutVars>
          <dgm:chMax val="0"/>
          <dgm:chPref val="0"/>
        </dgm:presLayoutVars>
      </dgm:prSet>
      <dgm:spPr/>
    </dgm:pt>
    <dgm:pt modelId="{2DB932F2-F547-4EB8-9FB9-0A37D2B2B304}" type="pres">
      <dgm:prSet presAssocID="{A63FCF59-4AE1-46BF-AD7B-B04EFA67DD24}" presName="sibTrans" presStyleCnt="0"/>
      <dgm:spPr/>
    </dgm:pt>
    <dgm:pt modelId="{2C86C2D5-1948-4234-8ABC-86ADA257382B}" type="pres">
      <dgm:prSet presAssocID="{1E0743A2-E9F0-4313-990A-06125CF46F02}" presName="compNode" presStyleCnt="0"/>
      <dgm:spPr/>
    </dgm:pt>
    <dgm:pt modelId="{D17072DD-C947-4DD1-BBB2-1154847340A6}" type="pres">
      <dgm:prSet presAssocID="{1E0743A2-E9F0-4313-990A-06125CF46F02}" presName="bgRect" presStyleLbl="bgShp" presStyleIdx="1" presStyleCnt="5"/>
      <dgm:spPr/>
    </dgm:pt>
    <dgm:pt modelId="{DDC64791-3E1A-4F6B-A319-B7AE5E614A49}" type="pres">
      <dgm:prSet presAssocID="{1E0743A2-E9F0-4313-990A-06125CF46F02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Irritant"/>
        </a:ext>
      </dgm:extLst>
    </dgm:pt>
    <dgm:pt modelId="{EE709259-FFE0-45B6-8308-86E7ADC95245}" type="pres">
      <dgm:prSet presAssocID="{1E0743A2-E9F0-4313-990A-06125CF46F02}" presName="spaceRect" presStyleCnt="0"/>
      <dgm:spPr/>
    </dgm:pt>
    <dgm:pt modelId="{C5A1E8AB-D1BD-4EF5-9B39-0EE31801862B}" type="pres">
      <dgm:prSet presAssocID="{1E0743A2-E9F0-4313-990A-06125CF46F02}" presName="parTx" presStyleLbl="revTx" presStyleIdx="1" presStyleCnt="5">
        <dgm:presLayoutVars>
          <dgm:chMax val="0"/>
          <dgm:chPref val="0"/>
        </dgm:presLayoutVars>
      </dgm:prSet>
      <dgm:spPr/>
    </dgm:pt>
    <dgm:pt modelId="{CC94DE9F-B4FF-4C3D-859E-5B431FAAD5C4}" type="pres">
      <dgm:prSet presAssocID="{AE0294FC-3FAB-499A-97E1-FE3B5527366E}" presName="sibTrans" presStyleCnt="0"/>
      <dgm:spPr/>
    </dgm:pt>
    <dgm:pt modelId="{86CDA8D8-96A1-4CBB-B482-74604A52935D}" type="pres">
      <dgm:prSet presAssocID="{DF4B4AC3-65F8-4ABC-8293-7460403C74B4}" presName="compNode" presStyleCnt="0"/>
      <dgm:spPr/>
    </dgm:pt>
    <dgm:pt modelId="{7AA185F9-167D-4F37-81CB-D5F3118E9D03}" type="pres">
      <dgm:prSet presAssocID="{DF4B4AC3-65F8-4ABC-8293-7460403C74B4}" presName="bgRect" presStyleLbl="bgShp" presStyleIdx="2" presStyleCnt="5"/>
      <dgm:spPr/>
    </dgm:pt>
    <dgm:pt modelId="{B1293909-AF37-4729-9190-409D0D6AB26A}" type="pres">
      <dgm:prSet presAssocID="{DF4B4AC3-65F8-4ABC-8293-7460403C74B4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obot"/>
        </a:ext>
      </dgm:extLst>
    </dgm:pt>
    <dgm:pt modelId="{1CC17BEB-1EAD-4F26-953A-0B58E158932D}" type="pres">
      <dgm:prSet presAssocID="{DF4B4AC3-65F8-4ABC-8293-7460403C74B4}" presName="spaceRect" presStyleCnt="0"/>
      <dgm:spPr/>
    </dgm:pt>
    <dgm:pt modelId="{230D6229-6A14-4827-B767-80B24993C33D}" type="pres">
      <dgm:prSet presAssocID="{DF4B4AC3-65F8-4ABC-8293-7460403C74B4}" presName="parTx" presStyleLbl="revTx" presStyleIdx="2" presStyleCnt="5">
        <dgm:presLayoutVars>
          <dgm:chMax val="0"/>
          <dgm:chPref val="0"/>
        </dgm:presLayoutVars>
      </dgm:prSet>
      <dgm:spPr/>
    </dgm:pt>
    <dgm:pt modelId="{4CDBA7FA-C077-4D89-B459-E1B04BD9928D}" type="pres">
      <dgm:prSet presAssocID="{E990423C-7410-4A9B-B1E1-1F77BB002DB6}" presName="sibTrans" presStyleCnt="0"/>
      <dgm:spPr/>
    </dgm:pt>
    <dgm:pt modelId="{8311CF03-D580-48F0-9A88-C578D7461EA9}" type="pres">
      <dgm:prSet presAssocID="{2ED42FB2-D7DE-4435-AAE9-695B177597C8}" presName="compNode" presStyleCnt="0"/>
      <dgm:spPr/>
    </dgm:pt>
    <dgm:pt modelId="{5D1F62A2-2429-4D48-9A57-4D5A9C3F7EFF}" type="pres">
      <dgm:prSet presAssocID="{2ED42FB2-D7DE-4435-AAE9-695B177597C8}" presName="bgRect" presStyleLbl="bgShp" presStyleIdx="3" presStyleCnt="5"/>
      <dgm:spPr/>
    </dgm:pt>
    <dgm:pt modelId="{EA4C7401-2D51-48C5-A130-688CC4532E43}" type="pres">
      <dgm:prSet presAssocID="{2ED42FB2-D7DE-4435-AAE9-695B177597C8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ears"/>
        </a:ext>
      </dgm:extLst>
    </dgm:pt>
    <dgm:pt modelId="{346CEE18-0595-4875-843D-A83897CD42B8}" type="pres">
      <dgm:prSet presAssocID="{2ED42FB2-D7DE-4435-AAE9-695B177597C8}" presName="spaceRect" presStyleCnt="0"/>
      <dgm:spPr/>
    </dgm:pt>
    <dgm:pt modelId="{582827D3-3E5D-493F-97C2-E815F082A7D2}" type="pres">
      <dgm:prSet presAssocID="{2ED42FB2-D7DE-4435-AAE9-695B177597C8}" presName="parTx" presStyleLbl="revTx" presStyleIdx="3" presStyleCnt="5">
        <dgm:presLayoutVars>
          <dgm:chMax val="0"/>
          <dgm:chPref val="0"/>
        </dgm:presLayoutVars>
      </dgm:prSet>
      <dgm:spPr/>
    </dgm:pt>
    <dgm:pt modelId="{5DCEF9D4-A22B-4D1C-B25B-152AAD6B731D}" type="pres">
      <dgm:prSet presAssocID="{7A2EA0B1-9D9F-4C57-8ACB-5B5FBC3D8250}" presName="sibTrans" presStyleCnt="0"/>
      <dgm:spPr/>
    </dgm:pt>
    <dgm:pt modelId="{A04C1792-51DC-449A-83CF-1B70F80E0F73}" type="pres">
      <dgm:prSet presAssocID="{7BA1D12C-8F60-42DB-BB09-917E59BEE719}" presName="compNode" presStyleCnt="0"/>
      <dgm:spPr/>
    </dgm:pt>
    <dgm:pt modelId="{A2C3E084-163E-4265-97E3-97F7FCAC3250}" type="pres">
      <dgm:prSet presAssocID="{7BA1D12C-8F60-42DB-BB09-917E59BEE719}" presName="bgRect" presStyleLbl="bgShp" presStyleIdx="4" presStyleCnt="5"/>
      <dgm:spPr/>
    </dgm:pt>
    <dgm:pt modelId="{94EE9C04-9255-4546-8551-D152CFCFDDB0}" type="pres">
      <dgm:prSet presAssocID="{7BA1D12C-8F60-42DB-BB09-917E59BEE719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Judge"/>
        </a:ext>
      </dgm:extLst>
    </dgm:pt>
    <dgm:pt modelId="{D009BCCD-215E-453F-B4D7-139885232CBA}" type="pres">
      <dgm:prSet presAssocID="{7BA1D12C-8F60-42DB-BB09-917E59BEE719}" presName="spaceRect" presStyleCnt="0"/>
      <dgm:spPr/>
    </dgm:pt>
    <dgm:pt modelId="{81BAFED8-05D1-4E4A-A964-2D00726DB05A}" type="pres">
      <dgm:prSet presAssocID="{7BA1D12C-8F60-42DB-BB09-917E59BEE719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6E5E9704-34B3-472A-95CE-5AB69E26032E}" srcId="{0DAE6A76-0D60-417A-8F2E-A1B11917161D}" destId="{2ED42FB2-D7DE-4435-AAE9-695B177597C8}" srcOrd="3" destOrd="0" parTransId="{992B1546-004F-4E0D-A696-A8CF769408AA}" sibTransId="{7A2EA0B1-9D9F-4C57-8ACB-5B5FBC3D8250}"/>
    <dgm:cxn modelId="{E2165D0B-D5A3-4844-BC5A-C0ADB92EC8E0}" srcId="{0DAE6A76-0D60-417A-8F2E-A1B11917161D}" destId="{DBB3B1AA-C14E-4A78-ABE5-1D1CF4B883F1}" srcOrd="0" destOrd="0" parTransId="{1A8EE679-6D4E-43CC-B2A9-09127B5DE885}" sibTransId="{A63FCF59-4AE1-46BF-AD7B-B04EFA67DD24}"/>
    <dgm:cxn modelId="{CD62F721-6B74-4658-968D-9B926EAE8B6A}" type="presOf" srcId="{7BA1D12C-8F60-42DB-BB09-917E59BEE719}" destId="{81BAFED8-05D1-4E4A-A964-2D00726DB05A}" srcOrd="0" destOrd="0" presId="urn:microsoft.com/office/officeart/2018/2/layout/IconVerticalSolidList"/>
    <dgm:cxn modelId="{73BB782C-C24D-4436-B664-D3D8138DC465}" srcId="{0DAE6A76-0D60-417A-8F2E-A1B11917161D}" destId="{7BA1D12C-8F60-42DB-BB09-917E59BEE719}" srcOrd="4" destOrd="0" parTransId="{37735BFC-88C2-40B0-8857-D139759CEAEB}" sibTransId="{CDE18939-433E-449C-B53C-71796DD6E537}"/>
    <dgm:cxn modelId="{43DBB679-EBEC-4661-924B-67DA1B56B884}" type="presOf" srcId="{1E0743A2-E9F0-4313-990A-06125CF46F02}" destId="{C5A1E8AB-D1BD-4EF5-9B39-0EE31801862B}" srcOrd="0" destOrd="0" presId="urn:microsoft.com/office/officeart/2018/2/layout/IconVerticalSolidList"/>
    <dgm:cxn modelId="{694E5CA0-BDB7-4E9D-BD9A-051C14F20C09}" type="presOf" srcId="{0DAE6A76-0D60-417A-8F2E-A1B11917161D}" destId="{9DF16242-44CC-49D7-8587-9F3BD2CB878E}" srcOrd="0" destOrd="0" presId="urn:microsoft.com/office/officeart/2018/2/layout/IconVerticalSolidList"/>
    <dgm:cxn modelId="{B24E8CAB-C1B9-411C-A48B-43065EFFB767}" type="presOf" srcId="{DBB3B1AA-C14E-4A78-ABE5-1D1CF4B883F1}" destId="{540C0626-911E-4AD2-9D42-0A0C9C793CB2}" srcOrd="0" destOrd="0" presId="urn:microsoft.com/office/officeart/2018/2/layout/IconVerticalSolidList"/>
    <dgm:cxn modelId="{2FAFBFB4-3538-4D7F-B91F-41039D0D3A09}" type="presOf" srcId="{DF4B4AC3-65F8-4ABC-8293-7460403C74B4}" destId="{230D6229-6A14-4827-B767-80B24993C33D}" srcOrd="0" destOrd="0" presId="urn:microsoft.com/office/officeart/2018/2/layout/IconVerticalSolidList"/>
    <dgm:cxn modelId="{40C484CB-11F9-42E5-A316-A3E1EDFB35C0}" type="presOf" srcId="{2ED42FB2-D7DE-4435-AAE9-695B177597C8}" destId="{582827D3-3E5D-493F-97C2-E815F082A7D2}" srcOrd="0" destOrd="0" presId="urn:microsoft.com/office/officeart/2018/2/layout/IconVerticalSolidList"/>
    <dgm:cxn modelId="{09F13AE9-43B4-4EF8-B2D5-60D3D6FFB214}" srcId="{0DAE6A76-0D60-417A-8F2E-A1B11917161D}" destId="{DF4B4AC3-65F8-4ABC-8293-7460403C74B4}" srcOrd="2" destOrd="0" parTransId="{461930D9-48F6-4E09-BC43-0A9D18919735}" sibTransId="{E990423C-7410-4A9B-B1E1-1F77BB002DB6}"/>
    <dgm:cxn modelId="{0A60B0EA-DEEF-4A19-B1E9-DB831D2C89DE}" srcId="{0DAE6A76-0D60-417A-8F2E-A1B11917161D}" destId="{1E0743A2-E9F0-4313-990A-06125CF46F02}" srcOrd="1" destOrd="0" parTransId="{FEA23BAA-D045-48F3-A89C-79813FC92456}" sibTransId="{AE0294FC-3FAB-499A-97E1-FE3B5527366E}"/>
    <dgm:cxn modelId="{ADC1A73E-D17E-408E-ACCF-2C1002B148CC}" type="presParOf" srcId="{9DF16242-44CC-49D7-8587-9F3BD2CB878E}" destId="{A9DB05E0-1518-4BA2-8B1D-1960DE437AFE}" srcOrd="0" destOrd="0" presId="urn:microsoft.com/office/officeart/2018/2/layout/IconVerticalSolidList"/>
    <dgm:cxn modelId="{45740833-4C4D-41E3-B199-74BD5BBD4F24}" type="presParOf" srcId="{A9DB05E0-1518-4BA2-8B1D-1960DE437AFE}" destId="{A2AEF42C-1342-4F10-B166-175F1E07C0BA}" srcOrd="0" destOrd="0" presId="urn:microsoft.com/office/officeart/2018/2/layout/IconVerticalSolidList"/>
    <dgm:cxn modelId="{4840D25B-A29C-493D-81E2-9AA33F357854}" type="presParOf" srcId="{A9DB05E0-1518-4BA2-8B1D-1960DE437AFE}" destId="{6A065CBA-A63F-42C3-81AD-7CEB8AC33BFD}" srcOrd="1" destOrd="0" presId="urn:microsoft.com/office/officeart/2018/2/layout/IconVerticalSolidList"/>
    <dgm:cxn modelId="{03C53BDE-E288-40BF-A465-21BF1114E3A9}" type="presParOf" srcId="{A9DB05E0-1518-4BA2-8B1D-1960DE437AFE}" destId="{506FD3D5-9730-4229-B00A-CA5E0A342818}" srcOrd="2" destOrd="0" presId="urn:microsoft.com/office/officeart/2018/2/layout/IconVerticalSolidList"/>
    <dgm:cxn modelId="{71D1133E-887B-45E3-BF8D-3A68A8570E00}" type="presParOf" srcId="{A9DB05E0-1518-4BA2-8B1D-1960DE437AFE}" destId="{540C0626-911E-4AD2-9D42-0A0C9C793CB2}" srcOrd="3" destOrd="0" presId="urn:microsoft.com/office/officeart/2018/2/layout/IconVerticalSolidList"/>
    <dgm:cxn modelId="{1039FA70-BFEB-49F8-B8CE-4C12D287A983}" type="presParOf" srcId="{9DF16242-44CC-49D7-8587-9F3BD2CB878E}" destId="{2DB932F2-F547-4EB8-9FB9-0A37D2B2B304}" srcOrd="1" destOrd="0" presId="urn:microsoft.com/office/officeart/2018/2/layout/IconVerticalSolidList"/>
    <dgm:cxn modelId="{67FCCD7F-9E8E-4A70-BCE7-55566533B9C4}" type="presParOf" srcId="{9DF16242-44CC-49D7-8587-9F3BD2CB878E}" destId="{2C86C2D5-1948-4234-8ABC-86ADA257382B}" srcOrd="2" destOrd="0" presId="urn:microsoft.com/office/officeart/2018/2/layout/IconVerticalSolidList"/>
    <dgm:cxn modelId="{BF3A6C71-74CF-4FAB-94F7-A1F528B9A5C0}" type="presParOf" srcId="{2C86C2D5-1948-4234-8ABC-86ADA257382B}" destId="{D17072DD-C947-4DD1-BBB2-1154847340A6}" srcOrd="0" destOrd="0" presId="urn:microsoft.com/office/officeart/2018/2/layout/IconVerticalSolidList"/>
    <dgm:cxn modelId="{AB04F025-6F1D-4705-BC9E-4A6A801DD002}" type="presParOf" srcId="{2C86C2D5-1948-4234-8ABC-86ADA257382B}" destId="{DDC64791-3E1A-4F6B-A319-B7AE5E614A49}" srcOrd="1" destOrd="0" presId="urn:microsoft.com/office/officeart/2018/2/layout/IconVerticalSolidList"/>
    <dgm:cxn modelId="{B830EBD9-0847-4537-9AED-7FC0EE76B229}" type="presParOf" srcId="{2C86C2D5-1948-4234-8ABC-86ADA257382B}" destId="{EE709259-FFE0-45B6-8308-86E7ADC95245}" srcOrd="2" destOrd="0" presId="urn:microsoft.com/office/officeart/2018/2/layout/IconVerticalSolidList"/>
    <dgm:cxn modelId="{18860EBB-FD51-433F-BB2D-422E875F43E9}" type="presParOf" srcId="{2C86C2D5-1948-4234-8ABC-86ADA257382B}" destId="{C5A1E8AB-D1BD-4EF5-9B39-0EE31801862B}" srcOrd="3" destOrd="0" presId="urn:microsoft.com/office/officeart/2018/2/layout/IconVerticalSolidList"/>
    <dgm:cxn modelId="{27097299-2F82-4551-AA3E-9A1863587C02}" type="presParOf" srcId="{9DF16242-44CC-49D7-8587-9F3BD2CB878E}" destId="{CC94DE9F-B4FF-4C3D-859E-5B431FAAD5C4}" srcOrd="3" destOrd="0" presId="urn:microsoft.com/office/officeart/2018/2/layout/IconVerticalSolidList"/>
    <dgm:cxn modelId="{01FBBC5B-D2DF-4C2E-AABB-616EDC023096}" type="presParOf" srcId="{9DF16242-44CC-49D7-8587-9F3BD2CB878E}" destId="{86CDA8D8-96A1-4CBB-B482-74604A52935D}" srcOrd="4" destOrd="0" presId="urn:microsoft.com/office/officeart/2018/2/layout/IconVerticalSolidList"/>
    <dgm:cxn modelId="{79EAF963-F86D-498F-B19C-D803FDB842E9}" type="presParOf" srcId="{86CDA8D8-96A1-4CBB-B482-74604A52935D}" destId="{7AA185F9-167D-4F37-81CB-D5F3118E9D03}" srcOrd="0" destOrd="0" presId="urn:microsoft.com/office/officeart/2018/2/layout/IconVerticalSolidList"/>
    <dgm:cxn modelId="{37AF8B64-28EC-4ABD-A76E-15B60444F14E}" type="presParOf" srcId="{86CDA8D8-96A1-4CBB-B482-74604A52935D}" destId="{B1293909-AF37-4729-9190-409D0D6AB26A}" srcOrd="1" destOrd="0" presId="urn:microsoft.com/office/officeart/2018/2/layout/IconVerticalSolidList"/>
    <dgm:cxn modelId="{6AA2F3ED-8132-4348-A3FF-EB1B1FC23799}" type="presParOf" srcId="{86CDA8D8-96A1-4CBB-B482-74604A52935D}" destId="{1CC17BEB-1EAD-4F26-953A-0B58E158932D}" srcOrd="2" destOrd="0" presId="urn:microsoft.com/office/officeart/2018/2/layout/IconVerticalSolidList"/>
    <dgm:cxn modelId="{1E384165-8BDB-4B16-9C27-634071AF66F5}" type="presParOf" srcId="{86CDA8D8-96A1-4CBB-B482-74604A52935D}" destId="{230D6229-6A14-4827-B767-80B24993C33D}" srcOrd="3" destOrd="0" presId="urn:microsoft.com/office/officeart/2018/2/layout/IconVerticalSolidList"/>
    <dgm:cxn modelId="{F241E60B-F773-44D9-94A4-6D8A05ECBDCA}" type="presParOf" srcId="{9DF16242-44CC-49D7-8587-9F3BD2CB878E}" destId="{4CDBA7FA-C077-4D89-B459-E1B04BD9928D}" srcOrd="5" destOrd="0" presId="urn:microsoft.com/office/officeart/2018/2/layout/IconVerticalSolidList"/>
    <dgm:cxn modelId="{60DCE482-510D-4D92-96B5-6B7E2BDD4894}" type="presParOf" srcId="{9DF16242-44CC-49D7-8587-9F3BD2CB878E}" destId="{8311CF03-D580-48F0-9A88-C578D7461EA9}" srcOrd="6" destOrd="0" presId="urn:microsoft.com/office/officeart/2018/2/layout/IconVerticalSolidList"/>
    <dgm:cxn modelId="{2EE9B5DC-3542-4AF7-9648-C140CD4CB564}" type="presParOf" srcId="{8311CF03-D580-48F0-9A88-C578D7461EA9}" destId="{5D1F62A2-2429-4D48-9A57-4D5A9C3F7EFF}" srcOrd="0" destOrd="0" presId="urn:microsoft.com/office/officeart/2018/2/layout/IconVerticalSolidList"/>
    <dgm:cxn modelId="{1D2C08D3-CC78-43E0-9D48-029A3F63F9E5}" type="presParOf" srcId="{8311CF03-D580-48F0-9A88-C578D7461EA9}" destId="{EA4C7401-2D51-48C5-A130-688CC4532E43}" srcOrd="1" destOrd="0" presId="urn:microsoft.com/office/officeart/2018/2/layout/IconVerticalSolidList"/>
    <dgm:cxn modelId="{FEAA6762-6000-4B57-98F7-3BDA2A669014}" type="presParOf" srcId="{8311CF03-D580-48F0-9A88-C578D7461EA9}" destId="{346CEE18-0595-4875-843D-A83897CD42B8}" srcOrd="2" destOrd="0" presId="urn:microsoft.com/office/officeart/2018/2/layout/IconVerticalSolidList"/>
    <dgm:cxn modelId="{33518648-3667-498A-8693-7D27A9791240}" type="presParOf" srcId="{8311CF03-D580-48F0-9A88-C578D7461EA9}" destId="{582827D3-3E5D-493F-97C2-E815F082A7D2}" srcOrd="3" destOrd="0" presId="urn:microsoft.com/office/officeart/2018/2/layout/IconVerticalSolidList"/>
    <dgm:cxn modelId="{D7AFCD10-F75A-4E52-BF08-96E8A62A1B98}" type="presParOf" srcId="{9DF16242-44CC-49D7-8587-9F3BD2CB878E}" destId="{5DCEF9D4-A22B-4D1C-B25B-152AAD6B731D}" srcOrd="7" destOrd="0" presId="urn:microsoft.com/office/officeart/2018/2/layout/IconVerticalSolidList"/>
    <dgm:cxn modelId="{905F4259-7D94-41F2-9C0C-3D263735AA12}" type="presParOf" srcId="{9DF16242-44CC-49D7-8587-9F3BD2CB878E}" destId="{A04C1792-51DC-449A-83CF-1B70F80E0F73}" srcOrd="8" destOrd="0" presId="urn:microsoft.com/office/officeart/2018/2/layout/IconVerticalSolidList"/>
    <dgm:cxn modelId="{FB22D598-4C3F-42E4-B8E6-B5261638BDEB}" type="presParOf" srcId="{A04C1792-51DC-449A-83CF-1B70F80E0F73}" destId="{A2C3E084-163E-4265-97E3-97F7FCAC3250}" srcOrd="0" destOrd="0" presId="urn:microsoft.com/office/officeart/2018/2/layout/IconVerticalSolidList"/>
    <dgm:cxn modelId="{2D01EAF6-0863-4666-A94A-C94086D34450}" type="presParOf" srcId="{A04C1792-51DC-449A-83CF-1B70F80E0F73}" destId="{94EE9C04-9255-4546-8551-D152CFCFDDB0}" srcOrd="1" destOrd="0" presId="urn:microsoft.com/office/officeart/2018/2/layout/IconVerticalSolidList"/>
    <dgm:cxn modelId="{B5F71D63-49DE-473C-B682-D55F97CDBF5A}" type="presParOf" srcId="{A04C1792-51DC-449A-83CF-1B70F80E0F73}" destId="{D009BCCD-215E-453F-B4D7-139885232CBA}" srcOrd="2" destOrd="0" presId="urn:microsoft.com/office/officeart/2018/2/layout/IconVerticalSolidList"/>
    <dgm:cxn modelId="{D5D46313-945C-436D-8B22-60CBCC5C0A1E}" type="presParOf" srcId="{A04C1792-51DC-449A-83CF-1B70F80E0F73}" destId="{81BAFED8-05D1-4E4A-A964-2D00726DB05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74AD6C5-08E6-4B08-B10E-CF782F0C189A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C0C122AC-B106-480B-A2D8-5974EB39A21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Bias in AI systems often originates from biased training data or flawed design choices.</a:t>
          </a:r>
        </a:p>
      </dgm:t>
    </dgm:pt>
    <dgm:pt modelId="{0F601958-9AEC-4F43-8A76-36C7369C6EDC}" type="parTrans" cxnId="{FB7ED428-B4D2-4180-ACA5-0D73D75CF26D}">
      <dgm:prSet/>
      <dgm:spPr/>
      <dgm:t>
        <a:bodyPr/>
        <a:lstStyle/>
        <a:p>
          <a:endParaRPr lang="en-US"/>
        </a:p>
      </dgm:t>
    </dgm:pt>
    <dgm:pt modelId="{68E060D5-1373-4E7C-9639-6AA1FFA3B004}" type="sibTrans" cxnId="{FB7ED428-B4D2-4180-ACA5-0D73D75CF26D}">
      <dgm:prSet/>
      <dgm:spPr/>
      <dgm:t>
        <a:bodyPr/>
        <a:lstStyle/>
        <a:p>
          <a:endParaRPr lang="en-US"/>
        </a:p>
      </dgm:t>
    </dgm:pt>
    <dgm:pt modelId="{96290539-60BD-447C-A655-541200EA390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Data bias occurs when datasets underrepresent certain populations.</a:t>
          </a:r>
        </a:p>
      </dgm:t>
    </dgm:pt>
    <dgm:pt modelId="{DEABCC5A-42D7-4664-9991-D343AD1C84B4}" type="parTrans" cxnId="{3D07E61F-2D38-4A69-B7C6-EEFDD3D46194}">
      <dgm:prSet/>
      <dgm:spPr/>
      <dgm:t>
        <a:bodyPr/>
        <a:lstStyle/>
        <a:p>
          <a:endParaRPr lang="en-US"/>
        </a:p>
      </dgm:t>
    </dgm:pt>
    <dgm:pt modelId="{69C06D1D-5BCF-4815-A3F3-154DB98E4447}" type="sibTrans" cxnId="{3D07E61F-2D38-4A69-B7C6-EEFDD3D46194}">
      <dgm:prSet/>
      <dgm:spPr/>
      <dgm:t>
        <a:bodyPr/>
        <a:lstStyle/>
        <a:p>
          <a:endParaRPr lang="en-US"/>
        </a:p>
      </dgm:t>
    </dgm:pt>
    <dgm:pt modelId="{1DBC5F7F-746D-421C-BDC6-75F9A534B29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Algorithmic bias arises when system design unintentionally favors specific outcomes.</a:t>
          </a:r>
        </a:p>
      </dgm:t>
    </dgm:pt>
    <dgm:pt modelId="{1D1E0F18-2BCE-44ED-BA7A-FCB5408BDBA9}" type="parTrans" cxnId="{A5402F8B-6D5A-49CF-9011-727892AE7039}">
      <dgm:prSet/>
      <dgm:spPr/>
      <dgm:t>
        <a:bodyPr/>
        <a:lstStyle/>
        <a:p>
          <a:endParaRPr lang="en-US"/>
        </a:p>
      </dgm:t>
    </dgm:pt>
    <dgm:pt modelId="{E98E4E34-0EE8-4DA4-A649-2C2972081D53}" type="sibTrans" cxnId="{A5402F8B-6D5A-49CF-9011-727892AE7039}">
      <dgm:prSet/>
      <dgm:spPr/>
      <dgm:t>
        <a:bodyPr/>
        <a:lstStyle/>
        <a:p>
          <a:endParaRPr lang="en-US"/>
        </a:p>
      </dgm:t>
    </dgm:pt>
    <dgm:pt modelId="{80A172F1-5815-4832-81D9-288C20B2F20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AI does not eliminate bias; instead, it can amplify and scale existing societal inequalities.</a:t>
          </a:r>
        </a:p>
      </dgm:t>
    </dgm:pt>
    <dgm:pt modelId="{BAEC84BB-0F6C-46EC-9C65-6C4EB5283BE6}" type="parTrans" cxnId="{B14813DF-CD51-43AA-A8FB-68C1E5E539BB}">
      <dgm:prSet/>
      <dgm:spPr/>
      <dgm:t>
        <a:bodyPr/>
        <a:lstStyle/>
        <a:p>
          <a:endParaRPr lang="en-US"/>
        </a:p>
      </dgm:t>
    </dgm:pt>
    <dgm:pt modelId="{A56031CD-A951-4A02-A211-611DDFAF9732}" type="sibTrans" cxnId="{B14813DF-CD51-43AA-A8FB-68C1E5E539BB}">
      <dgm:prSet/>
      <dgm:spPr/>
      <dgm:t>
        <a:bodyPr/>
        <a:lstStyle/>
        <a:p>
          <a:endParaRPr lang="en-US"/>
        </a:p>
      </dgm:t>
    </dgm:pt>
    <dgm:pt modelId="{2EF21D65-1926-4309-AF53-A811D2AD05E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Addressing bias requires careful data curation and continuous evaluation.</a:t>
          </a:r>
        </a:p>
      </dgm:t>
    </dgm:pt>
    <dgm:pt modelId="{18272316-89D3-49FF-865B-3E8B83E885BD}" type="parTrans" cxnId="{E776BA08-261E-4328-8282-3ADE1C416712}">
      <dgm:prSet/>
      <dgm:spPr/>
      <dgm:t>
        <a:bodyPr/>
        <a:lstStyle/>
        <a:p>
          <a:endParaRPr lang="en-US"/>
        </a:p>
      </dgm:t>
    </dgm:pt>
    <dgm:pt modelId="{481A9B41-EC70-4062-98F6-9C756132A85F}" type="sibTrans" cxnId="{E776BA08-261E-4328-8282-3ADE1C416712}">
      <dgm:prSet/>
      <dgm:spPr/>
      <dgm:t>
        <a:bodyPr/>
        <a:lstStyle/>
        <a:p>
          <a:endParaRPr lang="en-US"/>
        </a:p>
      </dgm:t>
    </dgm:pt>
    <dgm:pt modelId="{9F9F464D-4C78-4CE2-813C-6F54A1ED62B0}" type="pres">
      <dgm:prSet presAssocID="{D74AD6C5-08E6-4B08-B10E-CF782F0C189A}" presName="root" presStyleCnt="0">
        <dgm:presLayoutVars>
          <dgm:dir/>
          <dgm:resizeHandles val="exact"/>
        </dgm:presLayoutVars>
      </dgm:prSet>
      <dgm:spPr/>
    </dgm:pt>
    <dgm:pt modelId="{A04EEDB2-3D7F-40E2-9B44-4DCC5EC8CB3D}" type="pres">
      <dgm:prSet presAssocID="{C0C122AC-B106-480B-A2D8-5974EB39A21B}" presName="compNode" presStyleCnt="0"/>
      <dgm:spPr/>
    </dgm:pt>
    <dgm:pt modelId="{93F15CC3-FFC6-44C5-94B6-A3569C9F93A7}" type="pres">
      <dgm:prSet presAssocID="{C0C122AC-B106-480B-A2D8-5974EB39A21B}" presName="bgRect" presStyleLbl="bgShp" presStyleIdx="0" presStyleCnt="5"/>
      <dgm:spPr/>
    </dgm:pt>
    <dgm:pt modelId="{D685A772-A27A-4E64-8774-21BF006933E7}" type="pres">
      <dgm:prSet presAssocID="{C0C122AC-B106-480B-A2D8-5974EB39A21B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4F42B742-5772-4962-ABA3-0C685BEB1CD9}" type="pres">
      <dgm:prSet presAssocID="{C0C122AC-B106-480B-A2D8-5974EB39A21B}" presName="spaceRect" presStyleCnt="0"/>
      <dgm:spPr/>
    </dgm:pt>
    <dgm:pt modelId="{23B98039-18F2-4A60-812B-FB036A7C73DD}" type="pres">
      <dgm:prSet presAssocID="{C0C122AC-B106-480B-A2D8-5974EB39A21B}" presName="parTx" presStyleLbl="revTx" presStyleIdx="0" presStyleCnt="5">
        <dgm:presLayoutVars>
          <dgm:chMax val="0"/>
          <dgm:chPref val="0"/>
        </dgm:presLayoutVars>
      </dgm:prSet>
      <dgm:spPr/>
    </dgm:pt>
    <dgm:pt modelId="{1F538D7E-11BC-42C5-A1E7-5EE8C611EA2B}" type="pres">
      <dgm:prSet presAssocID="{68E060D5-1373-4E7C-9639-6AA1FFA3B004}" presName="sibTrans" presStyleCnt="0"/>
      <dgm:spPr/>
    </dgm:pt>
    <dgm:pt modelId="{90449A0A-E73A-47D7-9297-D38B6CE87E93}" type="pres">
      <dgm:prSet presAssocID="{96290539-60BD-447C-A655-541200EA3904}" presName="compNode" presStyleCnt="0"/>
      <dgm:spPr/>
    </dgm:pt>
    <dgm:pt modelId="{01457A76-7757-4B53-B94D-79C0F972D602}" type="pres">
      <dgm:prSet presAssocID="{96290539-60BD-447C-A655-541200EA3904}" presName="bgRect" presStyleLbl="bgShp" presStyleIdx="1" presStyleCnt="5"/>
      <dgm:spPr/>
    </dgm:pt>
    <dgm:pt modelId="{2CC52DF4-3552-4BBA-B7CC-E3C110BE55A3}" type="pres">
      <dgm:prSet presAssocID="{96290539-60BD-447C-A655-541200EA3904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atistics"/>
        </a:ext>
      </dgm:extLst>
    </dgm:pt>
    <dgm:pt modelId="{51971E83-7785-433C-A0E6-69A461054322}" type="pres">
      <dgm:prSet presAssocID="{96290539-60BD-447C-A655-541200EA3904}" presName="spaceRect" presStyleCnt="0"/>
      <dgm:spPr/>
    </dgm:pt>
    <dgm:pt modelId="{EAD877B3-FF25-4FE7-B2DE-BA09B214E160}" type="pres">
      <dgm:prSet presAssocID="{96290539-60BD-447C-A655-541200EA3904}" presName="parTx" presStyleLbl="revTx" presStyleIdx="1" presStyleCnt="5">
        <dgm:presLayoutVars>
          <dgm:chMax val="0"/>
          <dgm:chPref val="0"/>
        </dgm:presLayoutVars>
      </dgm:prSet>
      <dgm:spPr/>
    </dgm:pt>
    <dgm:pt modelId="{28F3784B-78FD-4A59-A2AF-5F58B36FA2E8}" type="pres">
      <dgm:prSet presAssocID="{69C06D1D-5BCF-4815-A3F3-154DB98E4447}" presName="sibTrans" presStyleCnt="0"/>
      <dgm:spPr/>
    </dgm:pt>
    <dgm:pt modelId="{76B42E2C-B691-44E8-BE7B-9D1385220C85}" type="pres">
      <dgm:prSet presAssocID="{1DBC5F7F-746D-421C-BDC6-75F9A534B293}" presName="compNode" presStyleCnt="0"/>
      <dgm:spPr/>
    </dgm:pt>
    <dgm:pt modelId="{386C5079-1C58-478C-838A-0EF83D5E6051}" type="pres">
      <dgm:prSet presAssocID="{1DBC5F7F-746D-421C-BDC6-75F9A534B293}" presName="bgRect" presStyleLbl="bgShp" presStyleIdx="2" presStyleCnt="5"/>
      <dgm:spPr/>
    </dgm:pt>
    <dgm:pt modelId="{1E9AA838-786A-47AD-B5F1-308C82A6FCDD}" type="pres">
      <dgm:prSet presAssocID="{1DBC5F7F-746D-421C-BDC6-75F9A534B293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erson with Idea"/>
        </a:ext>
      </dgm:extLst>
    </dgm:pt>
    <dgm:pt modelId="{9E971102-50C0-4C59-8897-282325EDDB5A}" type="pres">
      <dgm:prSet presAssocID="{1DBC5F7F-746D-421C-BDC6-75F9A534B293}" presName="spaceRect" presStyleCnt="0"/>
      <dgm:spPr/>
    </dgm:pt>
    <dgm:pt modelId="{D8150C84-8A17-43E6-9D32-CBB27A4C3C57}" type="pres">
      <dgm:prSet presAssocID="{1DBC5F7F-746D-421C-BDC6-75F9A534B293}" presName="parTx" presStyleLbl="revTx" presStyleIdx="2" presStyleCnt="5">
        <dgm:presLayoutVars>
          <dgm:chMax val="0"/>
          <dgm:chPref val="0"/>
        </dgm:presLayoutVars>
      </dgm:prSet>
      <dgm:spPr/>
    </dgm:pt>
    <dgm:pt modelId="{1621C8C3-6B53-4CE9-9241-ACB0951EE2C5}" type="pres">
      <dgm:prSet presAssocID="{E98E4E34-0EE8-4DA4-A649-2C2972081D53}" presName="sibTrans" presStyleCnt="0"/>
      <dgm:spPr/>
    </dgm:pt>
    <dgm:pt modelId="{528D1A82-61C6-4A49-A981-759E6BB47E94}" type="pres">
      <dgm:prSet presAssocID="{80A172F1-5815-4832-81D9-288C20B2F20F}" presName="compNode" presStyleCnt="0"/>
      <dgm:spPr/>
    </dgm:pt>
    <dgm:pt modelId="{C02AFD82-5A36-4E9F-8F8C-0F03B8B37E6B}" type="pres">
      <dgm:prSet presAssocID="{80A172F1-5815-4832-81D9-288C20B2F20F}" presName="bgRect" presStyleLbl="bgShp" presStyleIdx="3" presStyleCnt="5"/>
      <dgm:spPr/>
    </dgm:pt>
    <dgm:pt modelId="{225A7403-8641-47A5-8730-C3E9C2FB86B6}" type="pres">
      <dgm:prSet presAssocID="{80A172F1-5815-4832-81D9-288C20B2F20F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 Brainstorm"/>
        </a:ext>
      </dgm:extLst>
    </dgm:pt>
    <dgm:pt modelId="{62D40AA2-3650-4A6F-B33A-218C6AD91FF4}" type="pres">
      <dgm:prSet presAssocID="{80A172F1-5815-4832-81D9-288C20B2F20F}" presName="spaceRect" presStyleCnt="0"/>
      <dgm:spPr/>
    </dgm:pt>
    <dgm:pt modelId="{4F5C1838-B359-49F2-ACF4-BD53BC5405A3}" type="pres">
      <dgm:prSet presAssocID="{80A172F1-5815-4832-81D9-288C20B2F20F}" presName="parTx" presStyleLbl="revTx" presStyleIdx="3" presStyleCnt="5">
        <dgm:presLayoutVars>
          <dgm:chMax val="0"/>
          <dgm:chPref val="0"/>
        </dgm:presLayoutVars>
      </dgm:prSet>
      <dgm:spPr/>
    </dgm:pt>
    <dgm:pt modelId="{FAF4ECF0-096C-4D2C-8781-D03A24D64645}" type="pres">
      <dgm:prSet presAssocID="{A56031CD-A951-4A02-A211-611DDFAF9732}" presName="sibTrans" presStyleCnt="0"/>
      <dgm:spPr/>
    </dgm:pt>
    <dgm:pt modelId="{7E190E11-CEC6-495A-B5B7-EF9F05B86473}" type="pres">
      <dgm:prSet presAssocID="{2EF21D65-1926-4309-AF53-A811D2AD05E1}" presName="compNode" presStyleCnt="0"/>
      <dgm:spPr/>
    </dgm:pt>
    <dgm:pt modelId="{C3EAEE88-AC6D-41D2-BB17-24347CA2FC88}" type="pres">
      <dgm:prSet presAssocID="{2EF21D65-1926-4309-AF53-A811D2AD05E1}" presName="bgRect" presStyleLbl="bgShp" presStyleIdx="4" presStyleCnt="5"/>
      <dgm:spPr/>
    </dgm:pt>
    <dgm:pt modelId="{115A8764-88F0-4AD2-A262-161D2CBD4113}" type="pres">
      <dgm:prSet presAssocID="{2EF21D65-1926-4309-AF53-A811D2AD05E1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gnifying glass"/>
        </a:ext>
      </dgm:extLst>
    </dgm:pt>
    <dgm:pt modelId="{E5909578-7895-4BF0-8808-516B7943017E}" type="pres">
      <dgm:prSet presAssocID="{2EF21D65-1926-4309-AF53-A811D2AD05E1}" presName="spaceRect" presStyleCnt="0"/>
      <dgm:spPr/>
    </dgm:pt>
    <dgm:pt modelId="{B5AB72E4-5E3C-4DA8-9684-1CC087A2BD24}" type="pres">
      <dgm:prSet presAssocID="{2EF21D65-1926-4309-AF53-A811D2AD05E1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E776BA08-261E-4328-8282-3ADE1C416712}" srcId="{D74AD6C5-08E6-4B08-B10E-CF782F0C189A}" destId="{2EF21D65-1926-4309-AF53-A811D2AD05E1}" srcOrd="4" destOrd="0" parTransId="{18272316-89D3-49FF-865B-3E8B83E885BD}" sibTransId="{481A9B41-EC70-4062-98F6-9C756132A85F}"/>
    <dgm:cxn modelId="{3D07E61F-2D38-4A69-B7C6-EEFDD3D46194}" srcId="{D74AD6C5-08E6-4B08-B10E-CF782F0C189A}" destId="{96290539-60BD-447C-A655-541200EA3904}" srcOrd="1" destOrd="0" parTransId="{DEABCC5A-42D7-4664-9991-D343AD1C84B4}" sibTransId="{69C06D1D-5BCF-4815-A3F3-154DB98E4447}"/>
    <dgm:cxn modelId="{22528627-F062-42A6-9251-3201CCDD801D}" type="presOf" srcId="{96290539-60BD-447C-A655-541200EA3904}" destId="{EAD877B3-FF25-4FE7-B2DE-BA09B214E160}" srcOrd="0" destOrd="0" presId="urn:microsoft.com/office/officeart/2018/2/layout/IconVerticalSolidList"/>
    <dgm:cxn modelId="{FB7ED428-B4D2-4180-ACA5-0D73D75CF26D}" srcId="{D74AD6C5-08E6-4B08-B10E-CF782F0C189A}" destId="{C0C122AC-B106-480B-A2D8-5974EB39A21B}" srcOrd="0" destOrd="0" parTransId="{0F601958-9AEC-4F43-8A76-36C7369C6EDC}" sibTransId="{68E060D5-1373-4E7C-9639-6AA1FFA3B004}"/>
    <dgm:cxn modelId="{998AAB45-2BBF-487B-9841-8D89657DFEAF}" type="presOf" srcId="{1DBC5F7F-746D-421C-BDC6-75F9A534B293}" destId="{D8150C84-8A17-43E6-9D32-CBB27A4C3C57}" srcOrd="0" destOrd="0" presId="urn:microsoft.com/office/officeart/2018/2/layout/IconVerticalSolidList"/>
    <dgm:cxn modelId="{F524AC46-C22D-4B9B-86A9-8134B45ECF42}" type="presOf" srcId="{D74AD6C5-08E6-4B08-B10E-CF782F0C189A}" destId="{9F9F464D-4C78-4CE2-813C-6F54A1ED62B0}" srcOrd="0" destOrd="0" presId="urn:microsoft.com/office/officeart/2018/2/layout/IconVerticalSolidList"/>
    <dgm:cxn modelId="{A5402F8B-6D5A-49CF-9011-727892AE7039}" srcId="{D74AD6C5-08E6-4B08-B10E-CF782F0C189A}" destId="{1DBC5F7F-746D-421C-BDC6-75F9A534B293}" srcOrd="2" destOrd="0" parTransId="{1D1E0F18-2BCE-44ED-BA7A-FCB5408BDBA9}" sibTransId="{E98E4E34-0EE8-4DA4-A649-2C2972081D53}"/>
    <dgm:cxn modelId="{C09A5BBD-00A7-4635-AB84-3D0AFB99875E}" type="presOf" srcId="{80A172F1-5815-4832-81D9-288C20B2F20F}" destId="{4F5C1838-B359-49F2-ACF4-BD53BC5405A3}" srcOrd="0" destOrd="0" presId="urn:microsoft.com/office/officeart/2018/2/layout/IconVerticalSolidList"/>
    <dgm:cxn modelId="{7D9AE1D4-6694-4759-B7CB-FE3D6EB99006}" type="presOf" srcId="{C0C122AC-B106-480B-A2D8-5974EB39A21B}" destId="{23B98039-18F2-4A60-812B-FB036A7C73DD}" srcOrd="0" destOrd="0" presId="urn:microsoft.com/office/officeart/2018/2/layout/IconVerticalSolidList"/>
    <dgm:cxn modelId="{B14813DF-CD51-43AA-A8FB-68C1E5E539BB}" srcId="{D74AD6C5-08E6-4B08-B10E-CF782F0C189A}" destId="{80A172F1-5815-4832-81D9-288C20B2F20F}" srcOrd="3" destOrd="0" parTransId="{BAEC84BB-0F6C-46EC-9C65-6C4EB5283BE6}" sibTransId="{A56031CD-A951-4A02-A211-611DDFAF9732}"/>
    <dgm:cxn modelId="{3C0105EC-7BD5-4620-867D-46F67D200C51}" type="presOf" srcId="{2EF21D65-1926-4309-AF53-A811D2AD05E1}" destId="{B5AB72E4-5E3C-4DA8-9684-1CC087A2BD24}" srcOrd="0" destOrd="0" presId="urn:microsoft.com/office/officeart/2018/2/layout/IconVerticalSolidList"/>
    <dgm:cxn modelId="{F5BA261E-844E-4536-A40E-EAA6FD50C022}" type="presParOf" srcId="{9F9F464D-4C78-4CE2-813C-6F54A1ED62B0}" destId="{A04EEDB2-3D7F-40E2-9B44-4DCC5EC8CB3D}" srcOrd="0" destOrd="0" presId="urn:microsoft.com/office/officeart/2018/2/layout/IconVerticalSolidList"/>
    <dgm:cxn modelId="{DFA045AF-DD00-4BCA-9B7D-C539D3C0746C}" type="presParOf" srcId="{A04EEDB2-3D7F-40E2-9B44-4DCC5EC8CB3D}" destId="{93F15CC3-FFC6-44C5-94B6-A3569C9F93A7}" srcOrd="0" destOrd="0" presId="urn:microsoft.com/office/officeart/2018/2/layout/IconVerticalSolidList"/>
    <dgm:cxn modelId="{E04BE65D-C219-48F1-9572-9B1970F14F11}" type="presParOf" srcId="{A04EEDB2-3D7F-40E2-9B44-4DCC5EC8CB3D}" destId="{D685A772-A27A-4E64-8774-21BF006933E7}" srcOrd="1" destOrd="0" presId="urn:microsoft.com/office/officeart/2018/2/layout/IconVerticalSolidList"/>
    <dgm:cxn modelId="{414ADE88-A478-457D-A9D8-83AEAE586236}" type="presParOf" srcId="{A04EEDB2-3D7F-40E2-9B44-4DCC5EC8CB3D}" destId="{4F42B742-5772-4962-ABA3-0C685BEB1CD9}" srcOrd="2" destOrd="0" presId="urn:microsoft.com/office/officeart/2018/2/layout/IconVerticalSolidList"/>
    <dgm:cxn modelId="{9CCFFFE4-5438-4453-AB99-0A35DF5DB17A}" type="presParOf" srcId="{A04EEDB2-3D7F-40E2-9B44-4DCC5EC8CB3D}" destId="{23B98039-18F2-4A60-812B-FB036A7C73DD}" srcOrd="3" destOrd="0" presId="urn:microsoft.com/office/officeart/2018/2/layout/IconVerticalSolidList"/>
    <dgm:cxn modelId="{18D4BA95-A6A3-43C1-B35B-5F0E55EC6DF8}" type="presParOf" srcId="{9F9F464D-4C78-4CE2-813C-6F54A1ED62B0}" destId="{1F538D7E-11BC-42C5-A1E7-5EE8C611EA2B}" srcOrd="1" destOrd="0" presId="urn:microsoft.com/office/officeart/2018/2/layout/IconVerticalSolidList"/>
    <dgm:cxn modelId="{4F6D5E8D-4100-41C9-9B40-0A29B381F17C}" type="presParOf" srcId="{9F9F464D-4C78-4CE2-813C-6F54A1ED62B0}" destId="{90449A0A-E73A-47D7-9297-D38B6CE87E93}" srcOrd="2" destOrd="0" presId="urn:microsoft.com/office/officeart/2018/2/layout/IconVerticalSolidList"/>
    <dgm:cxn modelId="{A6C42D98-2D0D-4E4D-9121-CA3B55D6B422}" type="presParOf" srcId="{90449A0A-E73A-47D7-9297-D38B6CE87E93}" destId="{01457A76-7757-4B53-B94D-79C0F972D602}" srcOrd="0" destOrd="0" presId="urn:microsoft.com/office/officeart/2018/2/layout/IconVerticalSolidList"/>
    <dgm:cxn modelId="{73A25D30-B91F-49ED-9B3A-8447B7966208}" type="presParOf" srcId="{90449A0A-E73A-47D7-9297-D38B6CE87E93}" destId="{2CC52DF4-3552-4BBA-B7CC-E3C110BE55A3}" srcOrd="1" destOrd="0" presId="urn:microsoft.com/office/officeart/2018/2/layout/IconVerticalSolidList"/>
    <dgm:cxn modelId="{9F7C3D5C-9A32-4AC6-9523-CD863264084C}" type="presParOf" srcId="{90449A0A-E73A-47D7-9297-D38B6CE87E93}" destId="{51971E83-7785-433C-A0E6-69A461054322}" srcOrd="2" destOrd="0" presId="urn:microsoft.com/office/officeart/2018/2/layout/IconVerticalSolidList"/>
    <dgm:cxn modelId="{5152F883-51DC-40D0-8554-3E948E541D98}" type="presParOf" srcId="{90449A0A-E73A-47D7-9297-D38B6CE87E93}" destId="{EAD877B3-FF25-4FE7-B2DE-BA09B214E160}" srcOrd="3" destOrd="0" presId="urn:microsoft.com/office/officeart/2018/2/layout/IconVerticalSolidList"/>
    <dgm:cxn modelId="{43233B3D-B72F-4A8E-A2C8-63569074A810}" type="presParOf" srcId="{9F9F464D-4C78-4CE2-813C-6F54A1ED62B0}" destId="{28F3784B-78FD-4A59-A2AF-5F58B36FA2E8}" srcOrd="3" destOrd="0" presId="urn:microsoft.com/office/officeart/2018/2/layout/IconVerticalSolidList"/>
    <dgm:cxn modelId="{6EEA00B1-1897-4DDC-9FA1-F6F042976C90}" type="presParOf" srcId="{9F9F464D-4C78-4CE2-813C-6F54A1ED62B0}" destId="{76B42E2C-B691-44E8-BE7B-9D1385220C85}" srcOrd="4" destOrd="0" presId="urn:microsoft.com/office/officeart/2018/2/layout/IconVerticalSolidList"/>
    <dgm:cxn modelId="{D46BF500-6E69-45DF-A263-238BB8831545}" type="presParOf" srcId="{76B42E2C-B691-44E8-BE7B-9D1385220C85}" destId="{386C5079-1C58-478C-838A-0EF83D5E6051}" srcOrd="0" destOrd="0" presId="urn:microsoft.com/office/officeart/2018/2/layout/IconVerticalSolidList"/>
    <dgm:cxn modelId="{933A0E1F-5472-4CAA-99BD-A3A428B40113}" type="presParOf" srcId="{76B42E2C-B691-44E8-BE7B-9D1385220C85}" destId="{1E9AA838-786A-47AD-B5F1-308C82A6FCDD}" srcOrd="1" destOrd="0" presId="urn:microsoft.com/office/officeart/2018/2/layout/IconVerticalSolidList"/>
    <dgm:cxn modelId="{56AB4E6E-9905-4B0D-991A-DE395FA531DE}" type="presParOf" srcId="{76B42E2C-B691-44E8-BE7B-9D1385220C85}" destId="{9E971102-50C0-4C59-8897-282325EDDB5A}" srcOrd="2" destOrd="0" presId="urn:microsoft.com/office/officeart/2018/2/layout/IconVerticalSolidList"/>
    <dgm:cxn modelId="{62DF311C-BB69-4A5F-AA86-AC9CBD030A97}" type="presParOf" srcId="{76B42E2C-B691-44E8-BE7B-9D1385220C85}" destId="{D8150C84-8A17-43E6-9D32-CBB27A4C3C57}" srcOrd="3" destOrd="0" presId="urn:microsoft.com/office/officeart/2018/2/layout/IconVerticalSolidList"/>
    <dgm:cxn modelId="{978ED534-8878-4A5F-BF2F-3D715457294A}" type="presParOf" srcId="{9F9F464D-4C78-4CE2-813C-6F54A1ED62B0}" destId="{1621C8C3-6B53-4CE9-9241-ACB0951EE2C5}" srcOrd="5" destOrd="0" presId="urn:microsoft.com/office/officeart/2018/2/layout/IconVerticalSolidList"/>
    <dgm:cxn modelId="{2E7A9A67-0CB6-4BF0-8832-05F1601091A1}" type="presParOf" srcId="{9F9F464D-4C78-4CE2-813C-6F54A1ED62B0}" destId="{528D1A82-61C6-4A49-A981-759E6BB47E94}" srcOrd="6" destOrd="0" presId="urn:microsoft.com/office/officeart/2018/2/layout/IconVerticalSolidList"/>
    <dgm:cxn modelId="{AB9D053B-BA6B-4AE3-98B4-9BC33D68ED93}" type="presParOf" srcId="{528D1A82-61C6-4A49-A981-759E6BB47E94}" destId="{C02AFD82-5A36-4E9F-8F8C-0F03B8B37E6B}" srcOrd="0" destOrd="0" presId="urn:microsoft.com/office/officeart/2018/2/layout/IconVerticalSolidList"/>
    <dgm:cxn modelId="{94B64C4B-3C64-4E7E-BF90-320F5A19CD39}" type="presParOf" srcId="{528D1A82-61C6-4A49-A981-759E6BB47E94}" destId="{225A7403-8641-47A5-8730-C3E9C2FB86B6}" srcOrd="1" destOrd="0" presId="urn:microsoft.com/office/officeart/2018/2/layout/IconVerticalSolidList"/>
    <dgm:cxn modelId="{FFC14AE5-DD91-4A56-A015-4A05F1ADD6B4}" type="presParOf" srcId="{528D1A82-61C6-4A49-A981-759E6BB47E94}" destId="{62D40AA2-3650-4A6F-B33A-218C6AD91FF4}" srcOrd="2" destOrd="0" presId="urn:microsoft.com/office/officeart/2018/2/layout/IconVerticalSolidList"/>
    <dgm:cxn modelId="{DF9DA722-8030-4806-963C-C481937D7441}" type="presParOf" srcId="{528D1A82-61C6-4A49-A981-759E6BB47E94}" destId="{4F5C1838-B359-49F2-ACF4-BD53BC5405A3}" srcOrd="3" destOrd="0" presId="urn:microsoft.com/office/officeart/2018/2/layout/IconVerticalSolidList"/>
    <dgm:cxn modelId="{2D59F39B-EE5E-4F85-B7E3-590CF39E81AE}" type="presParOf" srcId="{9F9F464D-4C78-4CE2-813C-6F54A1ED62B0}" destId="{FAF4ECF0-096C-4D2C-8781-D03A24D64645}" srcOrd="7" destOrd="0" presId="urn:microsoft.com/office/officeart/2018/2/layout/IconVerticalSolidList"/>
    <dgm:cxn modelId="{C1BF761B-BB52-4BD3-9734-A6A7C964F335}" type="presParOf" srcId="{9F9F464D-4C78-4CE2-813C-6F54A1ED62B0}" destId="{7E190E11-CEC6-495A-B5B7-EF9F05B86473}" srcOrd="8" destOrd="0" presId="urn:microsoft.com/office/officeart/2018/2/layout/IconVerticalSolidList"/>
    <dgm:cxn modelId="{D0F659D4-1487-43C8-9EC2-D2D37283E490}" type="presParOf" srcId="{7E190E11-CEC6-495A-B5B7-EF9F05B86473}" destId="{C3EAEE88-AC6D-41D2-BB17-24347CA2FC88}" srcOrd="0" destOrd="0" presId="urn:microsoft.com/office/officeart/2018/2/layout/IconVerticalSolidList"/>
    <dgm:cxn modelId="{8F580C92-999E-4704-8306-CC9B235ED86C}" type="presParOf" srcId="{7E190E11-CEC6-495A-B5B7-EF9F05B86473}" destId="{115A8764-88F0-4AD2-A262-161D2CBD4113}" srcOrd="1" destOrd="0" presId="urn:microsoft.com/office/officeart/2018/2/layout/IconVerticalSolidList"/>
    <dgm:cxn modelId="{F6687416-8920-484A-BACF-16D61A056005}" type="presParOf" srcId="{7E190E11-CEC6-495A-B5B7-EF9F05B86473}" destId="{E5909578-7895-4BF0-8808-516B7943017E}" srcOrd="2" destOrd="0" presId="urn:microsoft.com/office/officeart/2018/2/layout/IconVerticalSolidList"/>
    <dgm:cxn modelId="{11507732-876C-454C-8E03-CEF1B9FA8419}" type="presParOf" srcId="{7E190E11-CEC6-495A-B5B7-EF9F05B86473}" destId="{B5AB72E4-5E3C-4DA8-9684-1CC087A2BD24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00C7190-40F3-4D55-8ECE-A7C10A64B436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0C1B93B-3EBA-4EEE-BC50-24D780D9A83D}">
      <dgm:prSet/>
      <dgm:spPr/>
      <dgm:t>
        <a:bodyPr/>
        <a:lstStyle/>
        <a:p>
          <a:r>
            <a:rPr lang="en-US"/>
            <a:t>When biased AI systems are deployed in real-world applications, they can cause serious harm.</a:t>
          </a:r>
        </a:p>
      </dgm:t>
    </dgm:pt>
    <dgm:pt modelId="{15DFC703-E118-489A-B4B5-7720F81CB171}" type="parTrans" cxnId="{668E0B2F-92C5-45B4-99B8-C8F274EF2DE6}">
      <dgm:prSet/>
      <dgm:spPr/>
      <dgm:t>
        <a:bodyPr/>
        <a:lstStyle/>
        <a:p>
          <a:endParaRPr lang="en-US"/>
        </a:p>
      </dgm:t>
    </dgm:pt>
    <dgm:pt modelId="{B56F2570-1847-487D-9460-6FE81BFD6C1F}" type="sibTrans" cxnId="{668E0B2F-92C5-45B4-99B8-C8F274EF2DE6}">
      <dgm:prSet/>
      <dgm:spPr/>
      <dgm:t>
        <a:bodyPr/>
        <a:lstStyle/>
        <a:p>
          <a:endParaRPr lang="en-US"/>
        </a:p>
      </dgm:t>
    </dgm:pt>
    <dgm:pt modelId="{E34C3C12-728C-4020-858B-FC285F18D913}">
      <dgm:prSet/>
      <dgm:spPr/>
      <dgm:t>
        <a:bodyPr/>
        <a:lstStyle/>
        <a:p>
          <a:r>
            <a:rPr lang="en-US"/>
            <a:t>Discriminatory outcomes may appear in:</a:t>
          </a:r>
        </a:p>
      </dgm:t>
    </dgm:pt>
    <dgm:pt modelId="{3852397A-D91D-4498-AD90-597F848AD749}" type="parTrans" cxnId="{2D0617B1-FB42-4A66-89E6-1EA77490AA8E}">
      <dgm:prSet/>
      <dgm:spPr/>
      <dgm:t>
        <a:bodyPr/>
        <a:lstStyle/>
        <a:p>
          <a:endParaRPr lang="en-US"/>
        </a:p>
      </dgm:t>
    </dgm:pt>
    <dgm:pt modelId="{F068D1A9-4990-445A-85A6-9BDA855D3605}" type="sibTrans" cxnId="{2D0617B1-FB42-4A66-89E6-1EA77490AA8E}">
      <dgm:prSet/>
      <dgm:spPr/>
      <dgm:t>
        <a:bodyPr/>
        <a:lstStyle/>
        <a:p>
          <a:endParaRPr lang="en-US"/>
        </a:p>
      </dgm:t>
    </dgm:pt>
    <dgm:pt modelId="{FB36F393-951E-4ADB-A921-9ECA91C0CBE0}">
      <dgm:prSet/>
      <dgm:spPr/>
      <dgm:t>
        <a:bodyPr/>
        <a:lstStyle/>
        <a:p>
          <a:r>
            <a:rPr lang="en-US"/>
            <a:t>- Hiring and recruitment systems</a:t>
          </a:r>
        </a:p>
      </dgm:t>
    </dgm:pt>
    <dgm:pt modelId="{32DF2913-2D13-4E4E-B83E-202A798EF7F9}" type="parTrans" cxnId="{7326B6C2-B432-44FC-9DB7-340234966BDF}">
      <dgm:prSet/>
      <dgm:spPr/>
      <dgm:t>
        <a:bodyPr/>
        <a:lstStyle/>
        <a:p>
          <a:endParaRPr lang="en-US"/>
        </a:p>
      </dgm:t>
    </dgm:pt>
    <dgm:pt modelId="{3DACE236-4840-4969-BE10-FD8A860F31B9}" type="sibTrans" cxnId="{7326B6C2-B432-44FC-9DB7-340234966BDF}">
      <dgm:prSet/>
      <dgm:spPr/>
      <dgm:t>
        <a:bodyPr/>
        <a:lstStyle/>
        <a:p>
          <a:endParaRPr lang="en-US"/>
        </a:p>
      </dgm:t>
    </dgm:pt>
    <dgm:pt modelId="{2B3B3074-E7A2-486C-AB7B-E84669E0C88A}">
      <dgm:prSet/>
      <dgm:spPr/>
      <dgm:t>
        <a:bodyPr/>
        <a:lstStyle/>
        <a:p>
          <a:r>
            <a:rPr lang="en-US"/>
            <a:t>- Credit and loan approvals</a:t>
          </a:r>
        </a:p>
      </dgm:t>
    </dgm:pt>
    <dgm:pt modelId="{46C9AF25-24D8-4422-BA8D-7ACA9023E24D}" type="parTrans" cxnId="{74A26A94-D76F-4482-8EDD-3133A1F5CA65}">
      <dgm:prSet/>
      <dgm:spPr/>
      <dgm:t>
        <a:bodyPr/>
        <a:lstStyle/>
        <a:p>
          <a:endParaRPr lang="en-US"/>
        </a:p>
      </dgm:t>
    </dgm:pt>
    <dgm:pt modelId="{447A4D1F-4C7E-4584-BFE8-ECB0FD2CC219}" type="sibTrans" cxnId="{74A26A94-D76F-4482-8EDD-3133A1F5CA65}">
      <dgm:prSet/>
      <dgm:spPr/>
      <dgm:t>
        <a:bodyPr/>
        <a:lstStyle/>
        <a:p>
          <a:endParaRPr lang="en-US"/>
        </a:p>
      </dgm:t>
    </dgm:pt>
    <dgm:pt modelId="{CF32EA95-ECC9-4733-886A-EC352C197E3C}">
      <dgm:prSet/>
      <dgm:spPr/>
      <dgm:t>
        <a:bodyPr/>
        <a:lstStyle/>
        <a:p>
          <a:r>
            <a:rPr lang="en-US"/>
            <a:t>- Criminal justice risk assessments</a:t>
          </a:r>
        </a:p>
      </dgm:t>
    </dgm:pt>
    <dgm:pt modelId="{C74B37BB-EB73-4210-8D59-CE97633181F2}" type="parTrans" cxnId="{198D8CA2-1FC9-4D4F-BD94-FB6570B721DE}">
      <dgm:prSet/>
      <dgm:spPr/>
      <dgm:t>
        <a:bodyPr/>
        <a:lstStyle/>
        <a:p>
          <a:endParaRPr lang="en-US"/>
        </a:p>
      </dgm:t>
    </dgm:pt>
    <dgm:pt modelId="{FDD6680F-225D-470A-9D13-57C49705AC6D}" type="sibTrans" cxnId="{198D8CA2-1FC9-4D4F-BD94-FB6570B721DE}">
      <dgm:prSet/>
      <dgm:spPr/>
      <dgm:t>
        <a:bodyPr/>
        <a:lstStyle/>
        <a:p>
          <a:endParaRPr lang="en-US"/>
        </a:p>
      </dgm:t>
    </dgm:pt>
    <dgm:pt modelId="{CF356B34-8B97-4EDE-953A-333778877494}">
      <dgm:prSet/>
      <dgm:spPr/>
      <dgm:t>
        <a:bodyPr/>
        <a:lstStyle/>
        <a:p>
          <a:r>
            <a:rPr lang="en-US"/>
            <a:t>- Healthcare prioritization</a:t>
          </a:r>
        </a:p>
      </dgm:t>
    </dgm:pt>
    <dgm:pt modelId="{98B90150-2DAD-4F0E-9081-14F5A59D0924}" type="parTrans" cxnId="{9D2D256A-E05B-45F2-8F08-467C1E3CD101}">
      <dgm:prSet/>
      <dgm:spPr/>
      <dgm:t>
        <a:bodyPr/>
        <a:lstStyle/>
        <a:p>
          <a:endParaRPr lang="en-US"/>
        </a:p>
      </dgm:t>
    </dgm:pt>
    <dgm:pt modelId="{792224C5-A0B3-41BE-9864-CA184FBCAFDD}" type="sibTrans" cxnId="{9D2D256A-E05B-45F2-8F08-467C1E3CD101}">
      <dgm:prSet/>
      <dgm:spPr/>
      <dgm:t>
        <a:bodyPr/>
        <a:lstStyle/>
        <a:p>
          <a:endParaRPr lang="en-US"/>
        </a:p>
      </dgm:t>
    </dgm:pt>
    <dgm:pt modelId="{061ABAE7-07C0-40EF-8A5B-9C1B20C7E72F}">
      <dgm:prSet/>
      <dgm:spPr/>
      <dgm:t>
        <a:bodyPr/>
        <a:lstStyle/>
        <a:p>
          <a:r>
            <a:rPr lang="en-US"/>
            <a:t>Ethical AI demands proactive testing and auditing to detect and mitigate discriminatory impacts.</a:t>
          </a:r>
        </a:p>
      </dgm:t>
    </dgm:pt>
    <dgm:pt modelId="{C0055FF4-4AAF-44FA-BDCA-2B3D849EFEED}" type="parTrans" cxnId="{2B231F56-C765-4765-893E-72C8671720CE}">
      <dgm:prSet/>
      <dgm:spPr/>
      <dgm:t>
        <a:bodyPr/>
        <a:lstStyle/>
        <a:p>
          <a:endParaRPr lang="en-US"/>
        </a:p>
      </dgm:t>
    </dgm:pt>
    <dgm:pt modelId="{E304B6B7-7E9D-43C7-A5C4-5388FF04AEAE}" type="sibTrans" cxnId="{2B231F56-C765-4765-893E-72C8671720CE}">
      <dgm:prSet/>
      <dgm:spPr/>
      <dgm:t>
        <a:bodyPr/>
        <a:lstStyle/>
        <a:p>
          <a:endParaRPr lang="en-US"/>
        </a:p>
      </dgm:t>
    </dgm:pt>
    <dgm:pt modelId="{28A2BABB-D70A-428E-AA08-1DE5112D9734}" type="pres">
      <dgm:prSet presAssocID="{A00C7190-40F3-4D55-8ECE-A7C10A64B436}" presName="linear" presStyleCnt="0">
        <dgm:presLayoutVars>
          <dgm:animLvl val="lvl"/>
          <dgm:resizeHandles val="exact"/>
        </dgm:presLayoutVars>
      </dgm:prSet>
      <dgm:spPr/>
    </dgm:pt>
    <dgm:pt modelId="{229880B7-FA5F-476C-8E9A-5E1EF8C936BF}" type="pres">
      <dgm:prSet presAssocID="{00C1B93B-3EBA-4EEE-BC50-24D780D9A83D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3A425E0E-2577-4AF6-AAFB-8DA0F046F2AB}" type="pres">
      <dgm:prSet presAssocID="{B56F2570-1847-487D-9460-6FE81BFD6C1F}" presName="spacer" presStyleCnt="0"/>
      <dgm:spPr/>
    </dgm:pt>
    <dgm:pt modelId="{9DAA925D-7409-4E30-9140-1261B34A6067}" type="pres">
      <dgm:prSet presAssocID="{E34C3C12-728C-4020-858B-FC285F18D913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72D3E517-4F1C-4756-9534-E944CAEC021D}" type="pres">
      <dgm:prSet presAssocID="{F068D1A9-4990-445A-85A6-9BDA855D3605}" presName="spacer" presStyleCnt="0"/>
      <dgm:spPr/>
    </dgm:pt>
    <dgm:pt modelId="{AD5D491E-3048-44B5-BA97-F89CA9D9104B}" type="pres">
      <dgm:prSet presAssocID="{FB36F393-951E-4ADB-A921-9ECA91C0CBE0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A8C2EAC9-6903-4F83-B1D9-9D4D42A3CD25}" type="pres">
      <dgm:prSet presAssocID="{3DACE236-4840-4969-BE10-FD8A860F31B9}" presName="spacer" presStyleCnt="0"/>
      <dgm:spPr/>
    </dgm:pt>
    <dgm:pt modelId="{F85E1656-9778-4D3D-8D69-7E75B83A84A1}" type="pres">
      <dgm:prSet presAssocID="{2B3B3074-E7A2-486C-AB7B-E84669E0C88A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0A8EE54C-E87B-4552-A2C9-55F3D69A4F6D}" type="pres">
      <dgm:prSet presAssocID="{447A4D1F-4C7E-4584-BFE8-ECB0FD2CC219}" presName="spacer" presStyleCnt="0"/>
      <dgm:spPr/>
    </dgm:pt>
    <dgm:pt modelId="{23924A51-2322-470D-B32F-4E6787378EEF}" type="pres">
      <dgm:prSet presAssocID="{CF32EA95-ECC9-4733-886A-EC352C197E3C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8E5B1EF1-95A5-484C-BF93-74A5832BAE1A}" type="pres">
      <dgm:prSet presAssocID="{FDD6680F-225D-470A-9D13-57C49705AC6D}" presName="spacer" presStyleCnt="0"/>
      <dgm:spPr/>
    </dgm:pt>
    <dgm:pt modelId="{835E798B-2E6E-4C38-9A35-4E38F8AD468A}" type="pres">
      <dgm:prSet presAssocID="{CF356B34-8B97-4EDE-953A-333778877494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E40D84B7-2603-4FCA-8673-83D107D8A9D1}" type="pres">
      <dgm:prSet presAssocID="{792224C5-A0B3-41BE-9864-CA184FBCAFDD}" presName="spacer" presStyleCnt="0"/>
      <dgm:spPr/>
    </dgm:pt>
    <dgm:pt modelId="{F37C4C0E-ADFB-44F2-9D07-02A2BBE90FB5}" type="pres">
      <dgm:prSet presAssocID="{061ABAE7-07C0-40EF-8A5B-9C1B20C7E72F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E811F015-FA7A-47E5-96C9-0EA3FD02528D}" type="presOf" srcId="{CF356B34-8B97-4EDE-953A-333778877494}" destId="{835E798B-2E6E-4C38-9A35-4E38F8AD468A}" srcOrd="0" destOrd="0" presId="urn:microsoft.com/office/officeart/2005/8/layout/vList2"/>
    <dgm:cxn modelId="{668E0B2F-92C5-45B4-99B8-C8F274EF2DE6}" srcId="{A00C7190-40F3-4D55-8ECE-A7C10A64B436}" destId="{00C1B93B-3EBA-4EEE-BC50-24D780D9A83D}" srcOrd="0" destOrd="0" parTransId="{15DFC703-E118-489A-B4B5-7720F81CB171}" sibTransId="{B56F2570-1847-487D-9460-6FE81BFD6C1F}"/>
    <dgm:cxn modelId="{0D907438-163B-4D9B-A350-6AAC3E3AA5D2}" type="presOf" srcId="{CF32EA95-ECC9-4733-886A-EC352C197E3C}" destId="{23924A51-2322-470D-B32F-4E6787378EEF}" srcOrd="0" destOrd="0" presId="urn:microsoft.com/office/officeart/2005/8/layout/vList2"/>
    <dgm:cxn modelId="{548D465F-BFD1-4F65-A982-F62ACBE7AE52}" type="presOf" srcId="{00C1B93B-3EBA-4EEE-BC50-24D780D9A83D}" destId="{229880B7-FA5F-476C-8E9A-5E1EF8C936BF}" srcOrd="0" destOrd="0" presId="urn:microsoft.com/office/officeart/2005/8/layout/vList2"/>
    <dgm:cxn modelId="{E5591060-F2D2-4397-AC77-4C39F7E48D6F}" type="presOf" srcId="{A00C7190-40F3-4D55-8ECE-A7C10A64B436}" destId="{28A2BABB-D70A-428E-AA08-1DE5112D9734}" srcOrd="0" destOrd="0" presId="urn:microsoft.com/office/officeart/2005/8/layout/vList2"/>
    <dgm:cxn modelId="{9D2D256A-E05B-45F2-8F08-467C1E3CD101}" srcId="{A00C7190-40F3-4D55-8ECE-A7C10A64B436}" destId="{CF356B34-8B97-4EDE-953A-333778877494}" srcOrd="5" destOrd="0" parTransId="{98B90150-2DAD-4F0E-9081-14F5A59D0924}" sibTransId="{792224C5-A0B3-41BE-9864-CA184FBCAFDD}"/>
    <dgm:cxn modelId="{2B231F56-C765-4765-893E-72C8671720CE}" srcId="{A00C7190-40F3-4D55-8ECE-A7C10A64B436}" destId="{061ABAE7-07C0-40EF-8A5B-9C1B20C7E72F}" srcOrd="6" destOrd="0" parTransId="{C0055FF4-4AAF-44FA-BDCA-2B3D849EFEED}" sibTransId="{E304B6B7-7E9D-43C7-A5C4-5388FF04AEAE}"/>
    <dgm:cxn modelId="{E060E788-F42F-4189-BA9B-B7876625BFBB}" type="presOf" srcId="{2B3B3074-E7A2-486C-AB7B-E84669E0C88A}" destId="{F85E1656-9778-4D3D-8D69-7E75B83A84A1}" srcOrd="0" destOrd="0" presId="urn:microsoft.com/office/officeart/2005/8/layout/vList2"/>
    <dgm:cxn modelId="{74A26A94-D76F-4482-8EDD-3133A1F5CA65}" srcId="{A00C7190-40F3-4D55-8ECE-A7C10A64B436}" destId="{2B3B3074-E7A2-486C-AB7B-E84669E0C88A}" srcOrd="3" destOrd="0" parTransId="{46C9AF25-24D8-4422-BA8D-7ACA9023E24D}" sibTransId="{447A4D1F-4C7E-4584-BFE8-ECB0FD2CC219}"/>
    <dgm:cxn modelId="{198D8CA2-1FC9-4D4F-BD94-FB6570B721DE}" srcId="{A00C7190-40F3-4D55-8ECE-A7C10A64B436}" destId="{CF32EA95-ECC9-4733-886A-EC352C197E3C}" srcOrd="4" destOrd="0" parTransId="{C74B37BB-EB73-4210-8D59-CE97633181F2}" sibTransId="{FDD6680F-225D-470A-9D13-57C49705AC6D}"/>
    <dgm:cxn modelId="{269C71A7-D7EE-4046-AF95-CBE05FD6FE53}" type="presOf" srcId="{E34C3C12-728C-4020-858B-FC285F18D913}" destId="{9DAA925D-7409-4E30-9140-1261B34A6067}" srcOrd="0" destOrd="0" presId="urn:microsoft.com/office/officeart/2005/8/layout/vList2"/>
    <dgm:cxn modelId="{BC9364AE-CA5A-47E7-88AF-955E0DE26816}" type="presOf" srcId="{061ABAE7-07C0-40EF-8A5B-9C1B20C7E72F}" destId="{F37C4C0E-ADFB-44F2-9D07-02A2BBE90FB5}" srcOrd="0" destOrd="0" presId="urn:microsoft.com/office/officeart/2005/8/layout/vList2"/>
    <dgm:cxn modelId="{2D0617B1-FB42-4A66-89E6-1EA77490AA8E}" srcId="{A00C7190-40F3-4D55-8ECE-A7C10A64B436}" destId="{E34C3C12-728C-4020-858B-FC285F18D913}" srcOrd="1" destOrd="0" parTransId="{3852397A-D91D-4498-AD90-597F848AD749}" sibTransId="{F068D1A9-4990-445A-85A6-9BDA855D3605}"/>
    <dgm:cxn modelId="{91DB61C0-B596-4B9A-B204-BA8258654674}" type="presOf" srcId="{FB36F393-951E-4ADB-A921-9ECA91C0CBE0}" destId="{AD5D491E-3048-44B5-BA97-F89CA9D9104B}" srcOrd="0" destOrd="0" presId="urn:microsoft.com/office/officeart/2005/8/layout/vList2"/>
    <dgm:cxn modelId="{7326B6C2-B432-44FC-9DB7-340234966BDF}" srcId="{A00C7190-40F3-4D55-8ECE-A7C10A64B436}" destId="{FB36F393-951E-4ADB-A921-9ECA91C0CBE0}" srcOrd="2" destOrd="0" parTransId="{32DF2913-2D13-4E4E-B83E-202A798EF7F9}" sibTransId="{3DACE236-4840-4969-BE10-FD8A860F31B9}"/>
    <dgm:cxn modelId="{1FC8FB19-5273-4675-AE97-F2521AF68580}" type="presParOf" srcId="{28A2BABB-D70A-428E-AA08-1DE5112D9734}" destId="{229880B7-FA5F-476C-8E9A-5E1EF8C936BF}" srcOrd="0" destOrd="0" presId="urn:microsoft.com/office/officeart/2005/8/layout/vList2"/>
    <dgm:cxn modelId="{6E72FA59-95FE-49D5-B2F4-E02BBB5328F6}" type="presParOf" srcId="{28A2BABB-D70A-428E-AA08-1DE5112D9734}" destId="{3A425E0E-2577-4AF6-AAFB-8DA0F046F2AB}" srcOrd="1" destOrd="0" presId="urn:microsoft.com/office/officeart/2005/8/layout/vList2"/>
    <dgm:cxn modelId="{377E2B42-2DA9-4DF0-8D5C-B970A4822582}" type="presParOf" srcId="{28A2BABB-D70A-428E-AA08-1DE5112D9734}" destId="{9DAA925D-7409-4E30-9140-1261B34A6067}" srcOrd="2" destOrd="0" presId="urn:microsoft.com/office/officeart/2005/8/layout/vList2"/>
    <dgm:cxn modelId="{D32BE83D-89B2-49D8-9305-E9E732F40641}" type="presParOf" srcId="{28A2BABB-D70A-428E-AA08-1DE5112D9734}" destId="{72D3E517-4F1C-4756-9534-E944CAEC021D}" srcOrd="3" destOrd="0" presId="urn:microsoft.com/office/officeart/2005/8/layout/vList2"/>
    <dgm:cxn modelId="{E15F5679-9988-40B8-BED8-0A807A02B9A5}" type="presParOf" srcId="{28A2BABB-D70A-428E-AA08-1DE5112D9734}" destId="{AD5D491E-3048-44B5-BA97-F89CA9D9104B}" srcOrd="4" destOrd="0" presId="urn:microsoft.com/office/officeart/2005/8/layout/vList2"/>
    <dgm:cxn modelId="{B27D5312-300C-47B9-8888-91024CD12803}" type="presParOf" srcId="{28A2BABB-D70A-428E-AA08-1DE5112D9734}" destId="{A8C2EAC9-6903-4F83-B1D9-9D4D42A3CD25}" srcOrd="5" destOrd="0" presId="urn:microsoft.com/office/officeart/2005/8/layout/vList2"/>
    <dgm:cxn modelId="{9FDC1EAA-FF2B-4C28-A8EB-333FA429A623}" type="presParOf" srcId="{28A2BABB-D70A-428E-AA08-1DE5112D9734}" destId="{F85E1656-9778-4D3D-8D69-7E75B83A84A1}" srcOrd="6" destOrd="0" presId="urn:microsoft.com/office/officeart/2005/8/layout/vList2"/>
    <dgm:cxn modelId="{2C702D00-2EB8-430C-99B0-9C997F88764A}" type="presParOf" srcId="{28A2BABB-D70A-428E-AA08-1DE5112D9734}" destId="{0A8EE54C-E87B-4552-A2C9-55F3D69A4F6D}" srcOrd="7" destOrd="0" presId="urn:microsoft.com/office/officeart/2005/8/layout/vList2"/>
    <dgm:cxn modelId="{7B2941CF-4257-4571-8866-24FC51A59FB8}" type="presParOf" srcId="{28A2BABB-D70A-428E-AA08-1DE5112D9734}" destId="{23924A51-2322-470D-B32F-4E6787378EEF}" srcOrd="8" destOrd="0" presId="urn:microsoft.com/office/officeart/2005/8/layout/vList2"/>
    <dgm:cxn modelId="{DF5AC09F-D50D-43B2-AB8B-B9ADB38A98DD}" type="presParOf" srcId="{28A2BABB-D70A-428E-AA08-1DE5112D9734}" destId="{8E5B1EF1-95A5-484C-BF93-74A5832BAE1A}" srcOrd="9" destOrd="0" presId="urn:microsoft.com/office/officeart/2005/8/layout/vList2"/>
    <dgm:cxn modelId="{41C95156-7A60-45E5-9B71-4EB741FB8531}" type="presParOf" srcId="{28A2BABB-D70A-428E-AA08-1DE5112D9734}" destId="{835E798B-2E6E-4C38-9A35-4E38F8AD468A}" srcOrd="10" destOrd="0" presId="urn:microsoft.com/office/officeart/2005/8/layout/vList2"/>
    <dgm:cxn modelId="{EE5A704A-7BD3-4503-B8E5-9A13AC0D744C}" type="presParOf" srcId="{28A2BABB-D70A-428E-AA08-1DE5112D9734}" destId="{E40D84B7-2603-4FCA-8673-83D107D8A9D1}" srcOrd="11" destOrd="0" presId="urn:microsoft.com/office/officeart/2005/8/layout/vList2"/>
    <dgm:cxn modelId="{667E25C1-C7D8-457E-BD06-576228B413E8}" type="presParOf" srcId="{28A2BABB-D70A-428E-AA08-1DE5112D9734}" destId="{F37C4C0E-ADFB-44F2-9D07-02A2BBE90FB5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96F3B38-6B66-4C66-9935-5265F57A016B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16506C77-1572-4EF3-AA7E-7B5BE34E8614}">
      <dgm:prSet/>
      <dgm:spPr/>
      <dgm:t>
        <a:bodyPr/>
        <a:lstStyle/>
        <a:p>
          <a:r>
            <a:rPr lang="en-US"/>
            <a:t>AI-powered surveillance technologies such as facial recognition enable mass monitoring.</a:t>
          </a:r>
        </a:p>
      </dgm:t>
    </dgm:pt>
    <dgm:pt modelId="{CB11CF24-9A0B-4B72-A24B-D774E8A08C45}" type="parTrans" cxnId="{AC401B70-0C5C-45EE-8173-C96324A27756}">
      <dgm:prSet/>
      <dgm:spPr/>
      <dgm:t>
        <a:bodyPr/>
        <a:lstStyle/>
        <a:p>
          <a:endParaRPr lang="en-US"/>
        </a:p>
      </dgm:t>
    </dgm:pt>
    <dgm:pt modelId="{9D3EE9B5-26C2-4552-A13C-B76E5EB2CE76}" type="sibTrans" cxnId="{AC401B70-0C5C-45EE-8173-C96324A27756}">
      <dgm:prSet/>
      <dgm:spPr/>
      <dgm:t>
        <a:bodyPr/>
        <a:lstStyle/>
        <a:p>
          <a:endParaRPr lang="en-US"/>
        </a:p>
      </dgm:t>
    </dgm:pt>
    <dgm:pt modelId="{3DF7C26A-F74B-4288-8BBB-8CAFD70D77B4}">
      <dgm:prSet/>
      <dgm:spPr/>
      <dgm:t>
        <a:bodyPr/>
        <a:lstStyle/>
        <a:p>
          <a:r>
            <a:rPr lang="en-US"/>
            <a:t>These systems can threaten privacy, freedom of expression, and civil liberties.</a:t>
          </a:r>
        </a:p>
      </dgm:t>
    </dgm:pt>
    <dgm:pt modelId="{7EE56A8A-3231-48DD-8841-F1F8BF5D6190}" type="parTrans" cxnId="{1BD3F854-603A-4A2E-9420-A722AA9F6725}">
      <dgm:prSet/>
      <dgm:spPr/>
      <dgm:t>
        <a:bodyPr/>
        <a:lstStyle/>
        <a:p>
          <a:endParaRPr lang="en-US"/>
        </a:p>
      </dgm:t>
    </dgm:pt>
    <dgm:pt modelId="{D433B203-1AF5-4859-86F5-F83E2F811146}" type="sibTrans" cxnId="{1BD3F854-603A-4A2E-9420-A722AA9F6725}">
      <dgm:prSet/>
      <dgm:spPr/>
      <dgm:t>
        <a:bodyPr/>
        <a:lstStyle/>
        <a:p>
          <a:endParaRPr lang="en-US"/>
        </a:p>
      </dgm:t>
    </dgm:pt>
    <dgm:pt modelId="{2C569C5E-7E4E-465E-82BC-D3F192C76D47}">
      <dgm:prSet/>
      <dgm:spPr/>
      <dgm:t>
        <a:bodyPr/>
        <a:lstStyle/>
        <a:p>
          <a:r>
            <a:rPr lang="en-US"/>
            <a:t>Deepfake technology uses AI to create realistic fake audio and video content.</a:t>
          </a:r>
        </a:p>
      </dgm:t>
    </dgm:pt>
    <dgm:pt modelId="{8D5C187C-6BA9-4206-BA59-EC7153C8D1FB}" type="parTrans" cxnId="{2A865D89-B63C-45C6-8975-3AC685E17074}">
      <dgm:prSet/>
      <dgm:spPr/>
      <dgm:t>
        <a:bodyPr/>
        <a:lstStyle/>
        <a:p>
          <a:endParaRPr lang="en-US"/>
        </a:p>
      </dgm:t>
    </dgm:pt>
    <dgm:pt modelId="{8C6F8859-5A67-4465-894C-A26792B8CB37}" type="sibTrans" cxnId="{2A865D89-B63C-45C6-8975-3AC685E17074}">
      <dgm:prSet/>
      <dgm:spPr/>
      <dgm:t>
        <a:bodyPr/>
        <a:lstStyle/>
        <a:p>
          <a:endParaRPr lang="en-US"/>
        </a:p>
      </dgm:t>
    </dgm:pt>
    <dgm:pt modelId="{EDDB3B7D-C8AB-455B-BD63-AEFE958740AB}">
      <dgm:prSet/>
      <dgm:spPr/>
      <dgm:t>
        <a:bodyPr/>
        <a:lstStyle/>
        <a:p>
          <a:r>
            <a:rPr lang="en-US"/>
            <a:t>Deepfakes pose risks including misinformation, reputational damage, and political manipulation.</a:t>
          </a:r>
        </a:p>
      </dgm:t>
    </dgm:pt>
    <dgm:pt modelId="{342EBA8E-4872-48EC-9189-C203343BCCFB}" type="parTrans" cxnId="{BBF55622-0E0A-4433-877D-0ECACAFD7AA0}">
      <dgm:prSet/>
      <dgm:spPr/>
      <dgm:t>
        <a:bodyPr/>
        <a:lstStyle/>
        <a:p>
          <a:endParaRPr lang="en-US"/>
        </a:p>
      </dgm:t>
    </dgm:pt>
    <dgm:pt modelId="{AB3863E7-40DC-4EC2-B5A6-C93F28403FE7}" type="sibTrans" cxnId="{BBF55622-0E0A-4433-877D-0ECACAFD7AA0}">
      <dgm:prSet/>
      <dgm:spPr/>
      <dgm:t>
        <a:bodyPr/>
        <a:lstStyle/>
        <a:p>
          <a:endParaRPr lang="en-US"/>
        </a:p>
      </dgm:t>
    </dgm:pt>
    <dgm:pt modelId="{6049D96B-C269-470F-BA38-8D02B8C1FF80}">
      <dgm:prSet/>
      <dgm:spPr/>
      <dgm:t>
        <a:bodyPr/>
        <a:lstStyle/>
        <a:p>
          <a:r>
            <a:rPr lang="en-US"/>
            <a:t>Ethical safeguards and detection tools are essential.</a:t>
          </a:r>
        </a:p>
      </dgm:t>
    </dgm:pt>
    <dgm:pt modelId="{259ABFEF-505D-4CD2-B056-EC275A115B93}" type="parTrans" cxnId="{78DD3E37-EADE-4AA9-B762-C0E7DDE036E7}">
      <dgm:prSet/>
      <dgm:spPr/>
      <dgm:t>
        <a:bodyPr/>
        <a:lstStyle/>
        <a:p>
          <a:endParaRPr lang="en-US"/>
        </a:p>
      </dgm:t>
    </dgm:pt>
    <dgm:pt modelId="{BA896805-50BC-4DEE-8CE5-10F0B37FB56F}" type="sibTrans" cxnId="{78DD3E37-EADE-4AA9-B762-C0E7DDE036E7}">
      <dgm:prSet/>
      <dgm:spPr/>
      <dgm:t>
        <a:bodyPr/>
        <a:lstStyle/>
        <a:p>
          <a:endParaRPr lang="en-US"/>
        </a:p>
      </dgm:t>
    </dgm:pt>
    <dgm:pt modelId="{0E9DF2A2-698C-4E72-B634-74CE298D21FF}" type="pres">
      <dgm:prSet presAssocID="{F96F3B38-6B66-4C66-9935-5265F57A016B}" presName="linear" presStyleCnt="0">
        <dgm:presLayoutVars>
          <dgm:animLvl val="lvl"/>
          <dgm:resizeHandles val="exact"/>
        </dgm:presLayoutVars>
      </dgm:prSet>
      <dgm:spPr/>
    </dgm:pt>
    <dgm:pt modelId="{82DA0113-7E83-4F45-9E57-57DC6AEFAF24}" type="pres">
      <dgm:prSet presAssocID="{16506C77-1572-4EF3-AA7E-7B5BE34E8614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603F73B3-D9D4-436A-9C93-410295C69DC7}" type="pres">
      <dgm:prSet presAssocID="{9D3EE9B5-26C2-4552-A13C-B76E5EB2CE76}" presName="spacer" presStyleCnt="0"/>
      <dgm:spPr/>
    </dgm:pt>
    <dgm:pt modelId="{5D4FB5B2-5A60-473D-9159-41B5EC916448}" type="pres">
      <dgm:prSet presAssocID="{3DF7C26A-F74B-4288-8BBB-8CAFD70D77B4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C0914449-57F6-42D9-9DF8-EA561C61769D}" type="pres">
      <dgm:prSet presAssocID="{D433B203-1AF5-4859-86F5-F83E2F811146}" presName="spacer" presStyleCnt="0"/>
      <dgm:spPr/>
    </dgm:pt>
    <dgm:pt modelId="{9F51557F-2322-4183-BFCA-29D940FD5B4E}" type="pres">
      <dgm:prSet presAssocID="{2C569C5E-7E4E-465E-82BC-D3F192C76D47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AECAAD42-6AF1-41F9-A497-560FDFBB36D9}" type="pres">
      <dgm:prSet presAssocID="{8C6F8859-5A67-4465-894C-A26792B8CB37}" presName="spacer" presStyleCnt="0"/>
      <dgm:spPr/>
    </dgm:pt>
    <dgm:pt modelId="{3CCDA2E7-2B32-4F4A-89E1-47AA70DD7E34}" type="pres">
      <dgm:prSet presAssocID="{EDDB3B7D-C8AB-455B-BD63-AEFE958740AB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C5A6D81D-5B26-4EBC-8195-11011961AF24}" type="pres">
      <dgm:prSet presAssocID="{AB3863E7-40DC-4EC2-B5A6-C93F28403FE7}" presName="spacer" presStyleCnt="0"/>
      <dgm:spPr/>
    </dgm:pt>
    <dgm:pt modelId="{AD25FF7B-BD30-46C2-892D-FBAB72CCCA77}" type="pres">
      <dgm:prSet presAssocID="{6049D96B-C269-470F-BA38-8D02B8C1FF80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BBF55622-0E0A-4433-877D-0ECACAFD7AA0}" srcId="{F96F3B38-6B66-4C66-9935-5265F57A016B}" destId="{EDDB3B7D-C8AB-455B-BD63-AEFE958740AB}" srcOrd="3" destOrd="0" parTransId="{342EBA8E-4872-48EC-9189-C203343BCCFB}" sibTransId="{AB3863E7-40DC-4EC2-B5A6-C93F28403FE7}"/>
    <dgm:cxn modelId="{78DD3E37-EADE-4AA9-B762-C0E7DDE036E7}" srcId="{F96F3B38-6B66-4C66-9935-5265F57A016B}" destId="{6049D96B-C269-470F-BA38-8D02B8C1FF80}" srcOrd="4" destOrd="0" parTransId="{259ABFEF-505D-4CD2-B056-EC275A115B93}" sibTransId="{BA896805-50BC-4DEE-8CE5-10F0B37FB56F}"/>
    <dgm:cxn modelId="{5A74EC40-21AF-4744-BADA-6DE82C70933F}" type="presOf" srcId="{F96F3B38-6B66-4C66-9935-5265F57A016B}" destId="{0E9DF2A2-698C-4E72-B634-74CE298D21FF}" srcOrd="0" destOrd="0" presId="urn:microsoft.com/office/officeart/2005/8/layout/vList2"/>
    <dgm:cxn modelId="{A74C1F47-294B-4687-AD5E-D6B4ED51A375}" type="presOf" srcId="{6049D96B-C269-470F-BA38-8D02B8C1FF80}" destId="{AD25FF7B-BD30-46C2-892D-FBAB72CCCA77}" srcOrd="0" destOrd="0" presId="urn:microsoft.com/office/officeart/2005/8/layout/vList2"/>
    <dgm:cxn modelId="{AC401B70-0C5C-45EE-8173-C96324A27756}" srcId="{F96F3B38-6B66-4C66-9935-5265F57A016B}" destId="{16506C77-1572-4EF3-AA7E-7B5BE34E8614}" srcOrd="0" destOrd="0" parTransId="{CB11CF24-9A0B-4B72-A24B-D774E8A08C45}" sibTransId="{9D3EE9B5-26C2-4552-A13C-B76E5EB2CE76}"/>
    <dgm:cxn modelId="{1BD3F854-603A-4A2E-9420-A722AA9F6725}" srcId="{F96F3B38-6B66-4C66-9935-5265F57A016B}" destId="{3DF7C26A-F74B-4288-8BBB-8CAFD70D77B4}" srcOrd="1" destOrd="0" parTransId="{7EE56A8A-3231-48DD-8841-F1F8BF5D6190}" sibTransId="{D433B203-1AF5-4859-86F5-F83E2F811146}"/>
    <dgm:cxn modelId="{4679AF56-A6F0-461C-95EC-0CABDFF3B014}" type="presOf" srcId="{EDDB3B7D-C8AB-455B-BD63-AEFE958740AB}" destId="{3CCDA2E7-2B32-4F4A-89E1-47AA70DD7E34}" srcOrd="0" destOrd="0" presId="urn:microsoft.com/office/officeart/2005/8/layout/vList2"/>
    <dgm:cxn modelId="{2A865D89-B63C-45C6-8975-3AC685E17074}" srcId="{F96F3B38-6B66-4C66-9935-5265F57A016B}" destId="{2C569C5E-7E4E-465E-82BC-D3F192C76D47}" srcOrd="2" destOrd="0" parTransId="{8D5C187C-6BA9-4206-BA59-EC7153C8D1FB}" sibTransId="{8C6F8859-5A67-4465-894C-A26792B8CB37}"/>
    <dgm:cxn modelId="{4D4282D5-2E90-4C6A-B719-0940133D27B0}" type="presOf" srcId="{3DF7C26A-F74B-4288-8BBB-8CAFD70D77B4}" destId="{5D4FB5B2-5A60-473D-9159-41B5EC916448}" srcOrd="0" destOrd="0" presId="urn:microsoft.com/office/officeart/2005/8/layout/vList2"/>
    <dgm:cxn modelId="{8A372ED9-9AFC-47AF-B6E6-413A31293B68}" type="presOf" srcId="{2C569C5E-7E4E-465E-82BC-D3F192C76D47}" destId="{9F51557F-2322-4183-BFCA-29D940FD5B4E}" srcOrd="0" destOrd="0" presId="urn:microsoft.com/office/officeart/2005/8/layout/vList2"/>
    <dgm:cxn modelId="{B36E1FEF-59DB-4688-B33B-06B7D8B95A58}" type="presOf" srcId="{16506C77-1572-4EF3-AA7E-7B5BE34E8614}" destId="{82DA0113-7E83-4F45-9E57-57DC6AEFAF24}" srcOrd="0" destOrd="0" presId="urn:microsoft.com/office/officeart/2005/8/layout/vList2"/>
    <dgm:cxn modelId="{FC6C2FED-8137-4FC1-BB93-62DED518424E}" type="presParOf" srcId="{0E9DF2A2-698C-4E72-B634-74CE298D21FF}" destId="{82DA0113-7E83-4F45-9E57-57DC6AEFAF24}" srcOrd="0" destOrd="0" presId="urn:microsoft.com/office/officeart/2005/8/layout/vList2"/>
    <dgm:cxn modelId="{35D0CFEF-AF7E-41CE-ADFB-978C722FA782}" type="presParOf" srcId="{0E9DF2A2-698C-4E72-B634-74CE298D21FF}" destId="{603F73B3-D9D4-436A-9C93-410295C69DC7}" srcOrd="1" destOrd="0" presId="urn:microsoft.com/office/officeart/2005/8/layout/vList2"/>
    <dgm:cxn modelId="{AE6B3A58-CF6D-44ED-A5F8-B8B6F39130B1}" type="presParOf" srcId="{0E9DF2A2-698C-4E72-B634-74CE298D21FF}" destId="{5D4FB5B2-5A60-473D-9159-41B5EC916448}" srcOrd="2" destOrd="0" presId="urn:microsoft.com/office/officeart/2005/8/layout/vList2"/>
    <dgm:cxn modelId="{714ABF0C-95B8-4187-B7E7-5EDFC5FB0D47}" type="presParOf" srcId="{0E9DF2A2-698C-4E72-B634-74CE298D21FF}" destId="{C0914449-57F6-42D9-9DF8-EA561C61769D}" srcOrd="3" destOrd="0" presId="urn:microsoft.com/office/officeart/2005/8/layout/vList2"/>
    <dgm:cxn modelId="{D62DBF00-6DF2-4A20-A6D6-88224F59CFA7}" type="presParOf" srcId="{0E9DF2A2-698C-4E72-B634-74CE298D21FF}" destId="{9F51557F-2322-4183-BFCA-29D940FD5B4E}" srcOrd="4" destOrd="0" presId="urn:microsoft.com/office/officeart/2005/8/layout/vList2"/>
    <dgm:cxn modelId="{080D1DA2-9C8A-4020-AF64-C040DD620482}" type="presParOf" srcId="{0E9DF2A2-698C-4E72-B634-74CE298D21FF}" destId="{AECAAD42-6AF1-41F9-A497-560FDFBB36D9}" srcOrd="5" destOrd="0" presId="urn:microsoft.com/office/officeart/2005/8/layout/vList2"/>
    <dgm:cxn modelId="{9C177C85-884F-410E-9BFC-FC9C46F3A056}" type="presParOf" srcId="{0E9DF2A2-698C-4E72-B634-74CE298D21FF}" destId="{3CCDA2E7-2B32-4F4A-89E1-47AA70DD7E34}" srcOrd="6" destOrd="0" presId="urn:microsoft.com/office/officeart/2005/8/layout/vList2"/>
    <dgm:cxn modelId="{E83C9BB0-5856-4175-AD34-9CD165ADE2B3}" type="presParOf" srcId="{0E9DF2A2-698C-4E72-B634-74CE298D21FF}" destId="{C5A6D81D-5B26-4EBC-8195-11011961AF24}" srcOrd="7" destOrd="0" presId="urn:microsoft.com/office/officeart/2005/8/layout/vList2"/>
    <dgm:cxn modelId="{B7057AFB-62F0-40A9-B3BA-19794BDC000A}" type="presParOf" srcId="{0E9DF2A2-698C-4E72-B634-74CE298D21FF}" destId="{AD25FF7B-BD30-46C2-892D-FBAB72CCCA77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DFEF6AB-8577-49C1-B144-D8C57FD0D00F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2AAA8DA-E293-4EE9-AFC8-FEA3FE8A57CD}">
      <dgm:prSet/>
      <dgm:spPr/>
      <dgm:t>
        <a:bodyPr/>
        <a:lstStyle/>
        <a:p>
          <a:r>
            <a:rPr lang="en-US"/>
            <a:t>AI should be designed to support and augment human workers, not replace human judgment entirely.</a:t>
          </a:r>
        </a:p>
      </dgm:t>
    </dgm:pt>
    <dgm:pt modelId="{884A803E-EE38-456A-8501-CB99184C95CA}" type="parTrans" cxnId="{78998852-056E-434B-87A4-2047DDC6F7CD}">
      <dgm:prSet/>
      <dgm:spPr/>
      <dgm:t>
        <a:bodyPr/>
        <a:lstStyle/>
        <a:p>
          <a:endParaRPr lang="en-US"/>
        </a:p>
      </dgm:t>
    </dgm:pt>
    <dgm:pt modelId="{38D51A6C-7E46-4381-8C33-058A3E5FC147}" type="sibTrans" cxnId="{78998852-056E-434B-87A4-2047DDC6F7CD}">
      <dgm:prSet/>
      <dgm:spPr/>
      <dgm:t>
        <a:bodyPr/>
        <a:lstStyle/>
        <a:p>
          <a:endParaRPr lang="en-US"/>
        </a:p>
      </dgm:t>
    </dgm:pt>
    <dgm:pt modelId="{F6C7E42A-859F-4B57-A71C-E8F27CA904EE}">
      <dgm:prSet/>
      <dgm:spPr/>
      <dgm:t>
        <a:bodyPr/>
        <a:lstStyle/>
        <a:p>
          <a:r>
            <a:rPr lang="en-US"/>
            <a:t>Ethical workplace AI promotes productivity without excessive surveillance or unfair evaluation.</a:t>
          </a:r>
        </a:p>
      </dgm:t>
    </dgm:pt>
    <dgm:pt modelId="{1E54A718-1BF1-43E8-B346-6E203660EF09}" type="parTrans" cxnId="{A9276FAF-EB56-456A-ABFC-368C40CAAA90}">
      <dgm:prSet/>
      <dgm:spPr/>
      <dgm:t>
        <a:bodyPr/>
        <a:lstStyle/>
        <a:p>
          <a:endParaRPr lang="en-US"/>
        </a:p>
      </dgm:t>
    </dgm:pt>
    <dgm:pt modelId="{C02AA444-7B77-40E3-BA6C-F4195CD694B0}" type="sibTrans" cxnId="{A9276FAF-EB56-456A-ABFC-368C40CAAA90}">
      <dgm:prSet/>
      <dgm:spPr/>
      <dgm:t>
        <a:bodyPr/>
        <a:lstStyle/>
        <a:p>
          <a:endParaRPr lang="en-US"/>
        </a:p>
      </dgm:t>
    </dgm:pt>
    <dgm:pt modelId="{4647AD63-88BA-4E67-B318-A084C653F33A}">
      <dgm:prSet/>
      <dgm:spPr/>
      <dgm:t>
        <a:bodyPr/>
        <a:lstStyle/>
        <a:p>
          <a:r>
            <a:rPr lang="en-US"/>
            <a:t>A major ethical issue is responsibility when AI systems make mistakes.</a:t>
          </a:r>
        </a:p>
      </dgm:t>
    </dgm:pt>
    <dgm:pt modelId="{3F1B3125-11E7-4F78-811B-D7E3F6759D2B}" type="parTrans" cxnId="{CF279B47-4F89-42A1-8221-02293EC7A182}">
      <dgm:prSet/>
      <dgm:spPr/>
      <dgm:t>
        <a:bodyPr/>
        <a:lstStyle/>
        <a:p>
          <a:endParaRPr lang="en-US"/>
        </a:p>
      </dgm:t>
    </dgm:pt>
    <dgm:pt modelId="{813AE147-BC57-4CF4-9B98-10DB91E98834}" type="sibTrans" cxnId="{CF279B47-4F89-42A1-8221-02293EC7A182}">
      <dgm:prSet/>
      <dgm:spPr/>
      <dgm:t>
        <a:bodyPr/>
        <a:lstStyle/>
        <a:p>
          <a:endParaRPr lang="en-US"/>
        </a:p>
      </dgm:t>
    </dgm:pt>
    <dgm:pt modelId="{E4F519A3-758F-4A68-BFE9-F377433FD76C}">
      <dgm:prSet/>
      <dgm:spPr/>
      <dgm:t>
        <a:bodyPr/>
        <a:lstStyle/>
        <a:p>
          <a:r>
            <a:rPr lang="en-US"/>
            <a:t>Clear accountability frameworks are needed to determine liability among developers, users, and organizations.</a:t>
          </a:r>
        </a:p>
      </dgm:t>
    </dgm:pt>
    <dgm:pt modelId="{A39F2906-B116-4E8C-A41D-A4C46731030E}" type="parTrans" cxnId="{1FFA2E35-090B-4099-BE8D-FA62361E6E78}">
      <dgm:prSet/>
      <dgm:spPr/>
      <dgm:t>
        <a:bodyPr/>
        <a:lstStyle/>
        <a:p>
          <a:endParaRPr lang="en-US"/>
        </a:p>
      </dgm:t>
    </dgm:pt>
    <dgm:pt modelId="{412800D6-90AD-48E2-BB91-DFBB7F03DD38}" type="sibTrans" cxnId="{1FFA2E35-090B-4099-BE8D-FA62361E6E78}">
      <dgm:prSet/>
      <dgm:spPr/>
      <dgm:t>
        <a:bodyPr/>
        <a:lstStyle/>
        <a:p>
          <a:endParaRPr lang="en-US"/>
        </a:p>
      </dgm:t>
    </dgm:pt>
    <dgm:pt modelId="{3E018022-FB5D-4287-875F-3EB5D8422D68}" type="pres">
      <dgm:prSet presAssocID="{EDFEF6AB-8577-49C1-B144-D8C57FD0D00F}" presName="linear" presStyleCnt="0">
        <dgm:presLayoutVars>
          <dgm:animLvl val="lvl"/>
          <dgm:resizeHandles val="exact"/>
        </dgm:presLayoutVars>
      </dgm:prSet>
      <dgm:spPr/>
    </dgm:pt>
    <dgm:pt modelId="{1751A33B-A2BE-4E21-8991-08B9CE08E02E}" type="pres">
      <dgm:prSet presAssocID="{82AAA8DA-E293-4EE9-AFC8-FEA3FE8A57CD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242D1470-3BF5-452D-801F-ED12E040A21E}" type="pres">
      <dgm:prSet presAssocID="{38D51A6C-7E46-4381-8C33-058A3E5FC147}" presName="spacer" presStyleCnt="0"/>
      <dgm:spPr/>
    </dgm:pt>
    <dgm:pt modelId="{4664A825-4E25-49B2-9A52-4C3C4F923D4A}" type="pres">
      <dgm:prSet presAssocID="{F6C7E42A-859F-4B57-A71C-E8F27CA904EE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3E9F9BCE-5283-4842-B459-C8F096274395}" type="pres">
      <dgm:prSet presAssocID="{C02AA444-7B77-40E3-BA6C-F4195CD694B0}" presName="spacer" presStyleCnt="0"/>
      <dgm:spPr/>
    </dgm:pt>
    <dgm:pt modelId="{87F6341D-391A-4B9A-B8A0-C4077AE16F6F}" type="pres">
      <dgm:prSet presAssocID="{4647AD63-88BA-4E67-B318-A084C653F33A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D77E691E-9FD2-4DE5-BD05-7B8C4C4F5F2D}" type="pres">
      <dgm:prSet presAssocID="{813AE147-BC57-4CF4-9B98-10DB91E98834}" presName="spacer" presStyleCnt="0"/>
      <dgm:spPr/>
    </dgm:pt>
    <dgm:pt modelId="{3BA4271C-7B78-4938-A9D9-094C548344B1}" type="pres">
      <dgm:prSet presAssocID="{E4F519A3-758F-4A68-BFE9-F377433FD76C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1FFA2E35-090B-4099-BE8D-FA62361E6E78}" srcId="{EDFEF6AB-8577-49C1-B144-D8C57FD0D00F}" destId="{E4F519A3-758F-4A68-BFE9-F377433FD76C}" srcOrd="3" destOrd="0" parTransId="{A39F2906-B116-4E8C-A41D-A4C46731030E}" sibTransId="{412800D6-90AD-48E2-BB91-DFBB7F03DD38}"/>
    <dgm:cxn modelId="{FAF73C66-29E2-4DBD-A885-A822CFDC18B1}" type="presOf" srcId="{E4F519A3-758F-4A68-BFE9-F377433FD76C}" destId="{3BA4271C-7B78-4938-A9D9-094C548344B1}" srcOrd="0" destOrd="0" presId="urn:microsoft.com/office/officeart/2005/8/layout/vList2"/>
    <dgm:cxn modelId="{CF279B47-4F89-42A1-8221-02293EC7A182}" srcId="{EDFEF6AB-8577-49C1-B144-D8C57FD0D00F}" destId="{4647AD63-88BA-4E67-B318-A084C653F33A}" srcOrd="2" destOrd="0" parTransId="{3F1B3125-11E7-4F78-811B-D7E3F6759D2B}" sibTransId="{813AE147-BC57-4CF4-9B98-10DB91E98834}"/>
    <dgm:cxn modelId="{78998852-056E-434B-87A4-2047DDC6F7CD}" srcId="{EDFEF6AB-8577-49C1-B144-D8C57FD0D00F}" destId="{82AAA8DA-E293-4EE9-AFC8-FEA3FE8A57CD}" srcOrd="0" destOrd="0" parTransId="{884A803E-EE38-456A-8501-CB99184C95CA}" sibTransId="{38D51A6C-7E46-4381-8C33-058A3E5FC147}"/>
    <dgm:cxn modelId="{2E07CC8C-0B59-41FE-A1F4-7C07F74F4350}" type="presOf" srcId="{82AAA8DA-E293-4EE9-AFC8-FEA3FE8A57CD}" destId="{1751A33B-A2BE-4E21-8991-08B9CE08E02E}" srcOrd="0" destOrd="0" presId="urn:microsoft.com/office/officeart/2005/8/layout/vList2"/>
    <dgm:cxn modelId="{62678598-0BEB-4862-A0D4-F505D8354D89}" type="presOf" srcId="{F6C7E42A-859F-4B57-A71C-E8F27CA904EE}" destId="{4664A825-4E25-49B2-9A52-4C3C4F923D4A}" srcOrd="0" destOrd="0" presId="urn:microsoft.com/office/officeart/2005/8/layout/vList2"/>
    <dgm:cxn modelId="{28CF45AD-9A70-4159-AD58-63A5A8EF0067}" type="presOf" srcId="{EDFEF6AB-8577-49C1-B144-D8C57FD0D00F}" destId="{3E018022-FB5D-4287-875F-3EB5D8422D68}" srcOrd="0" destOrd="0" presId="urn:microsoft.com/office/officeart/2005/8/layout/vList2"/>
    <dgm:cxn modelId="{A9276FAF-EB56-456A-ABFC-368C40CAAA90}" srcId="{EDFEF6AB-8577-49C1-B144-D8C57FD0D00F}" destId="{F6C7E42A-859F-4B57-A71C-E8F27CA904EE}" srcOrd="1" destOrd="0" parTransId="{1E54A718-1BF1-43E8-B346-6E203660EF09}" sibTransId="{C02AA444-7B77-40E3-BA6C-F4195CD694B0}"/>
    <dgm:cxn modelId="{8072D9C0-089D-4990-BE7D-54D896C22A1C}" type="presOf" srcId="{4647AD63-88BA-4E67-B318-A084C653F33A}" destId="{87F6341D-391A-4B9A-B8A0-C4077AE16F6F}" srcOrd="0" destOrd="0" presId="urn:microsoft.com/office/officeart/2005/8/layout/vList2"/>
    <dgm:cxn modelId="{9C7BD910-10D2-4AFB-BFEA-0E526F77E76C}" type="presParOf" srcId="{3E018022-FB5D-4287-875F-3EB5D8422D68}" destId="{1751A33B-A2BE-4E21-8991-08B9CE08E02E}" srcOrd="0" destOrd="0" presId="urn:microsoft.com/office/officeart/2005/8/layout/vList2"/>
    <dgm:cxn modelId="{F0D4365D-35E2-4E80-8EC4-8B8A2A195230}" type="presParOf" srcId="{3E018022-FB5D-4287-875F-3EB5D8422D68}" destId="{242D1470-3BF5-452D-801F-ED12E040A21E}" srcOrd="1" destOrd="0" presId="urn:microsoft.com/office/officeart/2005/8/layout/vList2"/>
    <dgm:cxn modelId="{90659E6A-8962-4348-9E44-392C2CE54722}" type="presParOf" srcId="{3E018022-FB5D-4287-875F-3EB5D8422D68}" destId="{4664A825-4E25-49B2-9A52-4C3C4F923D4A}" srcOrd="2" destOrd="0" presId="urn:microsoft.com/office/officeart/2005/8/layout/vList2"/>
    <dgm:cxn modelId="{DFB77148-5642-4778-A612-C13011087FC0}" type="presParOf" srcId="{3E018022-FB5D-4287-875F-3EB5D8422D68}" destId="{3E9F9BCE-5283-4842-B459-C8F096274395}" srcOrd="3" destOrd="0" presId="urn:microsoft.com/office/officeart/2005/8/layout/vList2"/>
    <dgm:cxn modelId="{3245A8A6-52A5-40EB-BE45-1EB5FDAC29C0}" type="presParOf" srcId="{3E018022-FB5D-4287-875F-3EB5D8422D68}" destId="{87F6341D-391A-4B9A-B8A0-C4077AE16F6F}" srcOrd="4" destOrd="0" presId="urn:microsoft.com/office/officeart/2005/8/layout/vList2"/>
    <dgm:cxn modelId="{0B4DCCAC-2C87-4FF4-921A-69E0C8E52BD0}" type="presParOf" srcId="{3E018022-FB5D-4287-875F-3EB5D8422D68}" destId="{D77E691E-9FD2-4DE5-BD05-7B8C4C4F5F2D}" srcOrd="5" destOrd="0" presId="urn:microsoft.com/office/officeart/2005/8/layout/vList2"/>
    <dgm:cxn modelId="{E07718DD-9AA0-4D90-BF9D-6B436EAF7BE8}" type="presParOf" srcId="{3E018022-FB5D-4287-875F-3EB5D8422D68}" destId="{3BA4271C-7B78-4938-A9D9-094C548344B1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BFA27EBD-ABE7-4576-9639-01E09F7790E5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6CAC676-B0FD-460C-A79F-ECE1E8A496B8}">
      <dgm:prSet/>
      <dgm:spPr/>
      <dgm:t>
        <a:bodyPr/>
        <a:lstStyle/>
        <a:p>
          <a:r>
            <a:rPr lang="en-US"/>
            <a:t>AI automation will displace some jobs while creating new roles.</a:t>
          </a:r>
        </a:p>
      </dgm:t>
    </dgm:pt>
    <dgm:pt modelId="{658826DC-C1AA-4BAC-BFE9-C757FF4E42E2}" type="parTrans" cxnId="{19256683-AAA0-44C5-94BD-52227F279DB2}">
      <dgm:prSet/>
      <dgm:spPr/>
      <dgm:t>
        <a:bodyPr/>
        <a:lstStyle/>
        <a:p>
          <a:endParaRPr lang="en-US"/>
        </a:p>
      </dgm:t>
    </dgm:pt>
    <dgm:pt modelId="{BBD99F96-2E5A-4618-9908-EC5BAD5BFD93}" type="sibTrans" cxnId="{19256683-AAA0-44C5-94BD-52227F279DB2}">
      <dgm:prSet/>
      <dgm:spPr/>
      <dgm:t>
        <a:bodyPr/>
        <a:lstStyle/>
        <a:p>
          <a:endParaRPr lang="en-US"/>
        </a:p>
      </dgm:t>
    </dgm:pt>
    <dgm:pt modelId="{A74824F4-8538-42A9-8326-6D183E07FD85}">
      <dgm:prSet/>
      <dgm:spPr/>
      <dgm:t>
        <a:bodyPr/>
        <a:lstStyle/>
        <a:p>
          <a:r>
            <a:rPr lang="en-US"/>
            <a:t>Ethical responsibility includes reskilling and supporting affected workers.</a:t>
          </a:r>
        </a:p>
      </dgm:t>
    </dgm:pt>
    <dgm:pt modelId="{97F033F9-01DA-4F58-AD0E-272E6604983D}" type="parTrans" cxnId="{9AD23DAF-2FD0-4589-87A7-92742B8585FD}">
      <dgm:prSet/>
      <dgm:spPr/>
      <dgm:t>
        <a:bodyPr/>
        <a:lstStyle/>
        <a:p>
          <a:endParaRPr lang="en-US"/>
        </a:p>
      </dgm:t>
    </dgm:pt>
    <dgm:pt modelId="{930EFB6E-84A9-4B70-9068-8AAB5D33CB8F}" type="sibTrans" cxnId="{9AD23DAF-2FD0-4589-87A7-92742B8585FD}">
      <dgm:prSet/>
      <dgm:spPr/>
      <dgm:t>
        <a:bodyPr/>
        <a:lstStyle/>
        <a:p>
          <a:endParaRPr lang="en-US"/>
        </a:p>
      </dgm:t>
    </dgm:pt>
    <dgm:pt modelId="{91C1DE9A-5E4A-463F-8808-D4068E86228B}">
      <dgm:prSet/>
      <dgm:spPr/>
      <dgm:t>
        <a:bodyPr/>
        <a:lstStyle/>
        <a:p>
          <a:r>
            <a:rPr lang="en-US"/>
            <a:t>Human trust in AI depends on transparency, reliability, and fairness.</a:t>
          </a:r>
        </a:p>
      </dgm:t>
    </dgm:pt>
    <dgm:pt modelId="{822135CA-B653-4AF4-916B-AD717A5C6188}" type="parTrans" cxnId="{9188E6FD-DA0B-44FE-8CD5-292E28D64C6C}">
      <dgm:prSet/>
      <dgm:spPr/>
      <dgm:t>
        <a:bodyPr/>
        <a:lstStyle/>
        <a:p>
          <a:endParaRPr lang="en-US"/>
        </a:p>
      </dgm:t>
    </dgm:pt>
    <dgm:pt modelId="{4D73BC06-7284-4D0E-B097-DF931301F6DB}" type="sibTrans" cxnId="{9188E6FD-DA0B-44FE-8CD5-292E28D64C6C}">
      <dgm:prSet/>
      <dgm:spPr/>
      <dgm:t>
        <a:bodyPr/>
        <a:lstStyle/>
        <a:p>
          <a:endParaRPr lang="en-US"/>
        </a:p>
      </dgm:t>
    </dgm:pt>
    <dgm:pt modelId="{BC6630F3-4B7C-4BA8-8A8F-2E3DA12530EE}">
      <dgm:prSet/>
      <dgm:spPr/>
      <dgm:t>
        <a:bodyPr/>
        <a:lstStyle/>
        <a:p>
          <a:r>
            <a:rPr lang="en-US"/>
            <a:t>Over-reliance on AI can be dangerous, while complete rejection limits benefits.</a:t>
          </a:r>
        </a:p>
      </dgm:t>
    </dgm:pt>
    <dgm:pt modelId="{20D5EA3F-E7F8-4734-9CE9-0EC60537A65E}" type="parTrans" cxnId="{D679E9E5-1A3B-490B-A366-7A059AAE74B4}">
      <dgm:prSet/>
      <dgm:spPr/>
      <dgm:t>
        <a:bodyPr/>
        <a:lstStyle/>
        <a:p>
          <a:endParaRPr lang="en-US"/>
        </a:p>
      </dgm:t>
    </dgm:pt>
    <dgm:pt modelId="{7039F414-73B6-4AD8-A24B-FA4A7EA3ACD8}" type="sibTrans" cxnId="{D679E9E5-1A3B-490B-A366-7A059AAE74B4}">
      <dgm:prSet/>
      <dgm:spPr/>
      <dgm:t>
        <a:bodyPr/>
        <a:lstStyle/>
        <a:p>
          <a:endParaRPr lang="en-US"/>
        </a:p>
      </dgm:t>
    </dgm:pt>
    <dgm:pt modelId="{B3C08AD1-5211-4280-A828-4B97F016FF1D}">
      <dgm:prSet/>
      <dgm:spPr/>
      <dgm:t>
        <a:bodyPr/>
        <a:lstStyle/>
        <a:p>
          <a:r>
            <a:rPr lang="en-US"/>
            <a:t>Balanced trust is essential.</a:t>
          </a:r>
        </a:p>
      </dgm:t>
    </dgm:pt>
    <dgm:pt modelId="{17F9E99A-D47B-48F3-91AF-66E01A4664B4}" type="parTrans" cxnId="{723715AA-C7F2-460B-8E9F-E006CED7588B}">
      <dgm:prSet/>
      <dgm:spPr/>
      <dgm:t>
        <a:bodyPr/>
        <a:lstStyle/>
        <a:p>
          <a:endParaRPr lang="en-US"/>
        </a:p>
      </dgm:t>
    </dgm:pt>
    <dgm:pt modelId="{73CB2037-E54F-47F7-AF90-968AD1D900CD}" type="sibTrans" cxnId="{723715AA-C7F2-460B-8E9F-E006CED7588B}">
      <dgm:prSet/>
      <dgm:spPr/>
      <dgm:t>
        <a:bodyPr/>
        <a:lstStyle/>
        <a:p>
          <a:endParaRPr lang="en-US"/>
        </a:p>
      </dgm:t>
    </dgm:pt>
    <dgm:pt modelId="{796EA1A9-4301-4D83-AB27-9EDF33C903DF}" type="pres">
      <dgm:prSet presAssocID="{BFA27EBD-ABE7-4576-9639-01E09F7790E5}" presName="linear" presStyleCnt="0">
        <dgm:presLayoutVars>
          <dgm:animLvl val="lvl"/>
          <dgm:resizeHandles val="exact"/>
        </dgm:presLayoutVars>
      </dgm:prSet>
      <dgm:spPr/>
    </dgm:pt>
    <dgm:pt modelId="{2AF38472-7C73-4B3D-8C46-77526360A982}" type="pres">
      <dgm:prSet presAssocID="{76CAC676-B0FD-460C-A79F-ECE1E8A496B8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E58A107B-88AA-46A4-88F5-29D03D7B7C44}" type="pres">
      <dgm:prSet presAssocID="{BBD99F96-2E5A-4618-9908-EC5BAD5BFD93}" presName="spacer" presStyleCnt="0"/>
      <dgm:spPr/>
    </dgm:pt>
    <dgm:pt modelId="{4D42B864-95CC-433C-8BA6-2E15CD917701}" type="pres">
      <dgm:prSet presAssocID="{A74824F4-8538-42A9-8326-6D183E07FD85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6FA2D94B-AC3B-44D5-B9EF-88DD1F283781}" type="pres">
      <dgm:prSet presAssocID="{930EFB6E-84A9-4B70-9068-8AAB5D33CB8F}" presName="spacer" presStyleCnt="0"/>
      <dgm:spPr/>
    </dgm:pt>
    <dgm:pt modelId="{B6DE7F10-6A51-468D-95A6-E30AE41A207B}" type="pres">
      <dgm:prSet presAssocID="{91C1DE9A-5E4A-463F-8808-D4068E86228B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2B5C2CCA-4C15-4DBD-94B6-5A6A56FC72B5}" type="pres">
      <dgm:prSet presAssocID="{4D73BC06-7284-4D0E-B097-DF931301F6DB}" presName="spacer" presStyleCnt="0"/>
      <dgm:spPr/>
    </dgm:pt>
    <dgm:pt modelId="{C3418C75-627E-41C6-B27F-FE95F56FBCE6}" type="pres">
      <dgm:prSet presAssocID="{BC6630F3-4B7C-4BA8-8A8F-2E3DA12530EE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918EEDA1-279E-48B4-A25F-6C5A940494E8}" type="pres">
      <dgm:prSet presAssocID="{7039F414-73B6-4AD8-A24B-FA4A7EA3ACD8}" presName="spacer" presStyleCnt="0"/>
      <dgm:spPr/>
    </dgm:pt>
    <dgm:pt modelId="{1F5725C5-8484-41F9-826D-19041DA63B8D}" type="pres">
      <dgm:prSet presAssocID="{B3C08AD1-5211-4280-A828-4B97F016FF1D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39206600-0CEC-46E5-8D7B-795D36CBFBDA}" type="presOf" srcId="{BFA27EBD-ABE7-4576-9639-01E09F7790E5}" destId="{796EA1A9-4301-4D83-AB27-9EDF33C903DF}" srcOrd="0" destOrd="0" presId="urn:microsoft.com/office/officeart/2005/8/layout/vList2"/>
    <dgm:cxn modelId="{F3261E69-EB64-4514-BBFA-729B327C08C2}" type="presOf" srcId="{A74824F4-8538-42A9-8326-6D183E07FD85}" destId="{4D42B864-95CC-433C-8BA6-2E15CD917701}" srcOrd="0" destOrd="0" presId="urn:microsoft.com/office/officeart/2005/8/layout/vList2"/>
    <dgm:cxn modelId="{D611846A-174D-462F-898B-0B7B45C85330}" type="presOf" srcId="{B3C08AD1-5211-4280-A828-4B97F016FF1D}" destId="{1F5725C5-8484-41F9-826D-19041DA63B8D}" srcOrd="0" destOrd="0" presId="urn:microsoft.com/office/officeart/2005/8/layout/vList2"/>
    <dgm:cxn modelId="{19256683-AAA0-44C5-94BD-52227F279DB2}" srcId="{BFA27EBD-ABE7-4576-9639-01E09F7790E5}" destId="{76CAC676-B0FD-460C-A79F-ECE1E8A496B8}" srcOrd="0" destOrd="0" parTransId="{658826DC-C1AA-4BAC-BFE9-C757FF4E42E2}" sibTransId="{BBD99F96-2E5A-4618-9908-EC5BAD5BFD93}"/>
    <dgm:cxn modelId="{11E7C08D-AD0C-4787-9038-F8C579FFB775}" type="presOf" srcId="{76CAC676-B0FD-460C-A79F-ECE1E8A496B8}" destId="{2AF38472-7C73-4B3D-8C46-77526360A982}" srcOrd="0" destOrd="0" presId="urn:microsoft.com/office/officeart/2005/8/layout/vList2"/>
    <dgm:cxn modelId="{CA8A9497-C6B8-42F3-B722-86E9CD9B4913}" type="presOf" srcId="{BC6630F3-4B7C-4BA8-8A8F-2E3DA12530EE}" destId="{C3418C75-627E-41C6-B27F-FE95F56FBCE6}" srcOrd="0" destOrd="0" presId="urn:microsoft.com/office/officeart/2005/8/layout/vList2"/>
    <dgm:cxn modelId="{723715AA-C7F2-460B-8E9F-E006CED7588B}" srcId="{BFA27EBD-ABE7-4576-9639-01E09F7790E5}" destId="{B3C08AD1-5211-4280-A828-4B97F016FF1D}" srcOrd="4" destOrd="0" parTransId="{17F9E99A-D47B-48F3-91AF-66E01A4664B4}" sibTransId="{73CB2037-E54F-47F7-AF90-968AD1D900CD}"/>
    <dgm:cxn modelId="{9AD23DAF-2FD0-4589-87A7-92742B8585FD}" srcId="{BFA27EBD-ABE7-4576-9639-01E09F7790E5}" destId="{A74824F4-8538-42A9-8326-6D183E07FD85}" srcOrd="1" destOrd="0" parTransId="{97F033F9-01DA-4F58-AD0E-272E6604983D}" sibTransId="{930EFB6E-84A9-4B70-9068-8AAB5D33CB8F}"/>
    <dgm:cxn modelId="{BD8760CE-9CC3-408E-A973-E0BE1C895627}" type="presOf" srcId="{91C1DE9A-5E4A-463F-8808-D4068E86228B}" destId="{B6DE7F10-6A51-468D-95A6-E30AE41A207B}" srcOrd="0" destOrd="0" presId="urn:microsoft.com/office/officeart/2005/8/layout/vList2"/>
    <dgm:cxn modelId="{D679E9E5-1A3B-490B-A366-7A059AAE74B4}" srcId="{BFA27EBD-ABE7-4576-9639-01E09F7790E5}" destId="{BC6630F3-4B7C-4BA8-8A8F-2E3DA12530EE}" srcOrd="3" destOrd="0" parTransId="{20D5EA3F-E7F8-4734-9CE9-0EC60537A65E}" sibTransId="{7039F414-73B6-4AD8-A24B-FA4A7EA3ACD8}"/>
    <dgm:cxn modelId="{9188E6FD-DA0B-44FE-8CD5-292E28D64C6C}" srcId="{BFA27EBD-ABE7-4576-9639-01E09F7790E5}" destId="{91C1DE9A-5E4A-463F-8808-D4068E86228B}" srcOrd="2" destOrd="0" parTransId="{822135CA-B653-4AF4-916B-AD717A5C6188}" sibTransId="{4D73BC06-7284-4D0E-B097-DF931301F6DB}"/>
    <dgm:cxn modelId="{19F85C0E-3E21-44E7-B55F-76B5422B88D6}" type="presParOf" srcId="{796EA1A9-4301-4D83-AB27-9EDF33C903DF}" destId="{2AF38472-7C73-4B3D-8C46-77526360A982}" srcOrd="0" destOrd="0" presId="urn:microsoft.com/office/officeart/2005/8/layout/vList2"/>
    <dgm:cxn modelId="{4B919A10-4625-48A9-9280-4DB2D986F36E}" type="presParOf" srcId="{796EA1A9-4301-4D83-AB27-9EDF33C903DF}" destId="{E58A107B-88AA-46A4-88F5-29D03D7B7C44}" srcOrd="1" destOrd="0" presId="urn:microsoft.com/office/officeart/2005/8/layout/vList2"/>
    <dgm:cxn modelId="{5B8F167F-007D-452C-895F-E513A96C132E}" type="presParOf" srcId="{796EA1A9-4301-4D83-AB27-9EDF33C903DF}" destId="{4D42B864-95CC-433C-8BA6-2E15CD917701}" srcOrd="2" destOrd="0" presId="urn:microsoft.com/office/officeart/2005/8/layout/vList2"/>
    <dgm:cxn modelId="{7BE03147-371D-4DAB-BC32-C6E7B36B8C1A}" type="presParOf" srcId="{796EA1A9-4301-4D83-AB27-9EDF33C903DF}" destId="{6FA2D94B-AC3B-44D5-B9EF-88DD1F283781}" srcOrd="3" destOrd="0" presId="urn:microsoft.com/office/officeart/2005/8/layout/vList2"/>
    <dgm:cxn modelId="{0879470F-460E-450A-A98F-F3C2BA5F7CFC}" type="presParOf" srcId="{796EA1A9-4301-4D83-AB27-9EDF33C903DF}" destId="{B6DE7F10-6A51-468D-95A6-E30AE41A207B}" srcOrd="4" destOrd="0" presId="urn:microsoft.com/office/officeart/2005/8/layout/vList2"/>
    <dgm:cxn modelId="{C3BDC6BA-361F-48A6-980A-A14F4F2F91B9}" type="presParOf" srcId="{796EA1A9-4301-4D83-AB27-9EDF33C903DF}" destId="{2B5C2CCA-4C15-4DBD-94B6-5A6A56FC72B5}" srcOrd="5" destOrd="0" presId="urn:microsoft.com/office/officeart/2005/8/layout/vList2"/>
    <dgm:cxn modelId="{38297500-6905-490A-B3F9-FB73229F55AF}" type="presParOf" srcId="{796EA1A9-4301-4D83-AB27-9EDF33C903DF}" destId="{C3418C75-627E-41C6-B27F-FE95F56FBCE6}" srcOrd="6" destOrd="0" presId="urn:microsoft.com/office/officeart/2005/8/layout/vList2"/>
    <dgm:cxn modelId="{5FA1F002-E4EB-4E0D-B34E-DB5D0CE3E9F4}" type="presParOf" srcId="{796EA1A9-4301-4D83-AB27-9EDF33C903DF}" destId="{918EEDA1-279E-48B4-A25F-6C5A940494E8}" srcOrd="7" destOrd="0" presId="urn:microsoft.com/office/officeart/2005/8/layout/vList2"/>
    <dgm:cxn modelId="{7EEDF187-1788-49AD-8788-431EB6D86477}" type="presParOf" srcId="{796EA1A9-4301-4D83-AB27-9EDF33C903DF}" destId="{1F5725C5-8484-41F9-826D-19041DA63B8D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96D8DD-CE5B-4FBC-B607-DF5BDB8CC1CE}">
      <dsp:nvSpPr>
        <dsp:cNvPr id="0" name=""/>
        <dsp:cNvSpPr/>
      </dsp:nvSpPr>
      <dsp:spPr>
        <a:xfrm>
          <a:off x="0" y="3206"/>
          <a:ext cx="4683949" cy="51263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305BCF-6D49-4B62-A3F3-5EE261B1983D}">
      <dsp:nvSpPr>
        <dsp:cNvPr id="0" name=""/>
        <dsp:cNvSpPr/>
      </dsp:nvSpPr>
      <dsp:spPr>
        <a:xfrm>
          <a:off x="155072" y="118549"/>
          <a:ext cx="282225" cy="28195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5502B3-BE69-4F96-B5BB-ACC0066012E0}">
      <dsp:nvSpPr>
        <dsp:cNvPr id="0" name=""/>
        <dsp:cNvSpPr/>
      </dsp:nvSpPr>
      <dsp:spPr>
        <a:xfrm>
          <a:off x="592371" y="3206"/>
          <a:ext cx="4011898" cy="6568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513" tIns="69513" rIns="69513" bIns="69513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AI Ethics refers to the principles and moral values that guide the design, development, and deployment of Artificial Intelligence systems.</a:t>
          </a:r>
        </a:p>
      </dsp:txBody>
      <dsp:txXfrm>
        <a:off x="592371" y="3206"/>
        <a:ext cx="4011898" cy="656815"/>
      </dsp:txXfrm>
    </dsp:sp>
    <dsp:sp modelId="{44A7060D-5884-4CE3-98D1-C17B59DF3BA6}">
      <dsp:nvSpPr>
        <dsp:cNvPr id="0" name=""/>
        <dsp:cNvSpPr/>
      </dsp:nvSpPr>
      <dsp:spPr>
        <a:xfrm>
          <a:off x="0" y="824226"/>
          <a:ext cx="4683949" cy="51263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A47C7F-CEBD-4089-BC6F-EB5551BE61AB}">
      <dsp:nvSpPr>
        <dsp:cNvPr id="0" name=""/>
        <dsp:cNvSpPr/>
      </dsp:nvSpPr>
      <dsp:spPr>
        <a:xfrm>
          <a:off x="155072" y="939569"/>
          <a:ext cx="282225" cy="28195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D2EA1F-611B-4036-B44F-5AA478D52048}">
      <dsp:nvSpPr>
        <dsp:cNvPr id="0" name=""/>
        <dsp:cNvSpPr/>
      </dsp:nvSpPr>
      <dsp:spPr>
        <a:xfrm>
          <a:off x="592371" y="824226"/>
          <a:ext cx="4011898" cy="6568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513" tIns="69513" rIns="69513" bIns="69513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It aims to ensure that AI technologies benefit humanity and do not cause harm.</a:t>
          </a:r>
        </a:p>
      </dsp:txBody>
      <dsp:txXfrm>
        <a:off x="592371" y="824226"/>
        <a:ext cx="4011898" cy="656815"/>
      </dsp:txXfrm>
    </dsp:sp>
    <dsp:sp modelId="{385E8467-00AB-4325-8323-DF22E4020063}">
      <dsp:nvSpPr>
        <dsp:cNvPr id="0" name=""/>
        <dsp:cNvSpPr/>
      </dsp:nvSpPr>
      <dsp:spPr>
        <a:xfrm>
          <a:off x="0" y="1645245"/>
          <a:ext cx="4683949" cy="51263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F61DD6-5124-41A1-9D7C-5F33852A5A02}">
      <dsp:nvSpPr>
        <dsp:cNvPr id="0" name=""/>
        <dsp:cNvSpPr/>
      </dsp:nvSpPr>
      <dsp:spPr>
        <a:xfrm>
          <a:off x="155072" y="1760589"/>
          <a:ext cx="282225" cy="28195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EB94E8-2B6A-42B1-9FA0-4701F48B1DE1}">
      <dsp:nvSpPr>
        <dsp:cNvPr id="0" name=""/>
        <dsp:cNvSpPr/>
      </dsp:nvSpPr>
      <dsp:spPr>
        <a:xfrm>
          <a:off x="592371" y="1645245"/>
          <a:ext cx="4011898" cy="6568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513" tIns="69513" rIns="69513" bIns="69513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Core pillars of AI Ethics include:</a:t>
          </a:r>
        </a:p>
      </dsp:txBody>
      <dsp:txXfrm>
        <a:off x="592371" y="1645245"/>
        <a:ext cx="4011898" cy="656815"/>
      </dsp:txXfrm>
    </dsp:sp>
    <dsp:sp modelId="{41B52B6D-54F0-4FB8-BDB4-C94EAC8E6CDA}">
      <dsp:nvSpPr>
        <dsp:cNvPr id="0" name=""/>
        <dsp:cNvSpPr/>
      </dsp:nvSpPr>
      <dsp:spPr>
        <a:xfrm>
          <a:off x="0" y="2466265"/>
          <a:ext cx="4683949" cy="51263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4782E2-7339-4023-B2A9-531A7D849A7E}">
      <dsp:nvSpPr>
        <dsp:cNvPr id="0" name=""/>
        <dsp:cNvSpPr/>
      </dsp:nvSpPr>
      <dsp:spPr>
        <a:xfrm>
          <a:off x="155072" y="2581608"/>
          <a:ext cx="282225" cy="28195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3D5197-0801-45DF-956D-91DA130F0017}">
      <dsp:nvSpPr>
        <dsp:cNvPr id="0" name=""/>
        <dsp:cNvSpPr/>
      </dsp:nvSpPr>
      <dsp:spPr>
        <a:xfrm>
          <a:off x="592371" y="2466265"/>
          <a:ext cx="4011898" cy="6568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513" tIns="69513" rIns="69513" bIns="69513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- Fairness: Ensuring equal treatment of individuals and groups.</a:t>
          </a:r>
        </a:p>
      </dsp:txBody>
      <dsp:txXfrm>
        <a:off x="592371" y="2466265"/>
        <a:ext cx="4011898" cy="656815"/>
      </dsp:txXfrm>
    </dsp:sp>
    <dsp:sp modelId="{BEBFD24F-F23B-46F2-8C76-B0D88765A512}">
      <dsp:nvSpPr>
        <dsp:cNvPr id="0" name=""/>
        <dsp:cNvSpPr/>
      </dsp:nvSpPr>
      <dsp:spPr>
        <a:xfrm>
          <a:off x="0" y="3287285"/>
          <a:ext cx="4683949" cy="51263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DB21A86-6215-413A-A3B6-78872D53D00E}">
      <dsp:nvSpPr>
        <dsp:cNvPr id="0" name=""/>
        <dsp:cNvSpPr/>
      </dsp:nvSpPr>
      <dsp:spPr>
        <a:xfrm>
          <a:off x="155072" y="3402628"/>
          <a:ext cx="282225" cy="28195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B0205B-0C26-467C-9868-62DC312F9EB2}">
      <dsp:nvSpPr>
        <dsp:cNvPr id="0" name=""/>
        <dsp:cNvSpPr/>
      </dsp:nvSpPr>
      <dsp:spPr>
        <a:xfrm>
          <a:off x="592371" y="3287285"/>
          <a:ext cx="4011898" cy="6568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513" tIns="69513" rIns="69513" bIns="69513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- Transparency: Understanding how AI systems make decisions.</a:t>
          </a:r>
        </a:p>
      </dsp:txBody>
      <dsp:txXfrm>
        <a:off x="592371" y="3287285"/>
        <a:ext cx="4011898" cy="656815"/>
      </dsp:txXfrm>
    </dsp:sp>
    <dsp:sp modelId="{AD19E8B2-D291-46D0-AB9E-5FAF34996FBA}">
      <dsp:nvSpPr>
        <dsp:cNvPr id="0" name=""/>
        <dsp:cNvSpPr/>
      </dsp:nvSpPr>
      <dsp:spPr>
        <a:xfrm>
          <a:off x="0" y="4108305"/>
          <a:ext cx="4683949" cy="51263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67EB1E-EF39-4D94-854C-610737A3B54A}">
      <dsp:nvSpPr>
        <dsp:cNvPr id="0" name=""/>
        <dsp:cNvSpPr/>
      </dsp:nvSpPr>
      <dsp:spPr>
        <a:xfrm>
          <a:off x="155072" y="4223648"/>
          <a:ext cx="282225" cy="281950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EC9515-273E-42ED-A10E-24387D89C128}">
      <dsp:nvSpPr>
        <dsp:cNvPr id="0" name=""/>
        <dsp:cNvSpPr/>
      </dsp:nvSpPr>
      <dsp:spPr>
        <a:xfrm>
          <a:off x="592371" y="4108305"/>
          <a:ext cx="4011898" cy="6568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513" tIns="69513" rIns="69513" bIns="69513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- Accountability: Identifying responsibility for AI outcomes.</a:t>
          </a:r>
        </a:p>
      </dsp:txBody>
      <dsp:txXfrm>
        <a:off x="592371" y="4108305"/>
        <a:ext cx="4011898" cy="656815"/>
      </dsp:txXfrm>
    </dsp:sp>
    <dsp:sp modelId="{E8BDC7A6-CC37-41E8-B973-72B1DD818C2A}">
      <dsp:nvSpPr>
        <dsp:cNvPr id="0" name=""/>
        <dsp:cNvSpPr/>
      </dsp:nvSpPr>
      <dsp:spPr>
        <a:xfrm>
          <a:off x="0" y="4929324"/>
          <a:ext cx="4683949" cy="51263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F7A67E-8D9D-48E3-98B7-181A7B1E86D8}">
      <dsp:nvSpPr>
        <dsp:cNvPr id="0" name=""/>
        <dsp:cNvSpPr/>
      </dsp:nvSpPr>
      <dsp:spPr>
        <a:xfrm>
          <a:off x="155072" y="5044668"/>
          <a:ext cx="282225" cy="281950"/>
        </a:xfrm>
        <a:prstGeom prst="rect">
          <a:avLst/>
        </a:prstGeom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CB754C-0D51-466C-8094-55499BCFB388}">
      <dsp:nvSpPr>
        <dsp:cNvPr id="0" name=""/>
        <dsp:cNvSpPr/>
      </dsp:nvSpPr>
      <dsp:spPr>
        <a:xfrm>
          <a:off x="592371" y="4929324"/>
          <a:ext cx="4011898" cy="6568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513" tIns="69513" rIns="69513" bIns="69513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- Privacy: Protecting personal data and user identity.</a:t>
          </a:r>
        </a:p>
      </dsp:txBody>
      <dsp:txXfrm>
        <a:off x="592371" y="4929324"/>
        <a:ext cx="4011898" cy="656815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78735E-A70C-45FC-882A-7C3724084267}">
      <dsp:nvSpPr>
        <dsp:cNvPr id="0" name=""/>
        <dsp:cNvSpPr/>
      </dsp:nvSpPr>
      <dsp:spPr>
        <a:xfrm>
          <a:off x="0" y="4366"/>
          <a:ext cx="4683949" cy="93010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F23DFA-FDEF-4609-94DA-A9E6B21440C4}">
      <dsp:nvSpPr>
        <dsp:cNvPr id="0" name=""/>
        <dsp:cNvSpPr/>
      </dsp:nvSpPr>
      <dsp:spPr>
        <a:xfrm>
          <a:off x="281355" y="213639"/>
          <a:ext cx="511556" cy="51155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D4ACAD-7130-4C9A-B208-F11FAF21E4D5}">
      <dsp:nvSpPr>
        <dsp:cNvPr id="0" name=""/>
        <dsp:cNvSpPr/>
      </dsp:nvSpPr>
      <dsp:spPr>
        <a:xfrm>
          <a:off x="1074268" y="4366"/>
          <a:ext cx="3609680" cy="930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436" tIns="98436" rIns="98436" bIns="98436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AI technologies operate across borders, making international regulation essential.</a:t>
          </a:r>
        </a:p>
      </dsp:txBody>
      <dsp:txXfrm>
        <a:off x="1074268" y="4366"/>
        <a:ext cx="3609680" cy="930102"/>
      </dsp:txXfrm>
    </dsp:sp>
    <dsp:sp modelId="{57B1EE0A-23D1-4394-9615-D76288C739FA}">
      <dsp:nvSpPr>
        <dsp:cNvPr id="0" name=""/>
        <dsp:cNvSpPr/>
      </dsp:nvSpPr>
      <dsp:spPr>
        <a:xfrm>
          <a:off x="0" y="1166994"/>
          <a:ext cx="4683949" cy="93010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E64124-0727-4DAB-87AF-077EAA4576A5}">
      <dsp:nvSpPr>
        <dsp:cNvPr id="0" name=""/>
        <dsp:cNvSpPr/>
      </dsp:nvSpPr>
      <dsp:spPr>
        <a:xfrm>
          <a:off x="281355" y="1376267"/>
          <a:ext cx="511556" cy="51155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48AB93-98AE-44ED-A73D-4AFCD5161CEB}">
      <dsp:nvSpPr>
        <dsp:cNvPr id="0" name=""/>
        <dsp:cNvSpPr/>
      </dsp:nvSpPr>
      <dsp:spPr>
        <a:xfrm>
          <a:off x="1074268" y="1166994"/>
          <a:ext cx="3609680" cy="930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436" tIns="98436" rIns="98436" bIns="98436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The European Union AI Act introduces a risk-based regulatory framework.</a:t>
          </a:r>
        </a:p>
      </dsp:txBody>
      <dsp:txXfrm>
        <a:off x="1074268" y="1166994"/>
        <a:ext cx="3609680" cy="930102"/>
      </dsp:txXfrm>
    </dsp:sp>
    <dsp:sp modelId="{F16517BD-4ED9-4E4F-BEF4-673E38AE942E}">
      <dsp:nvSpPr>
        <dsp:cNvPr id="0" name=""/>
        <dsp:cNvSpPr/>
      </dsp:nvSpPr>
      <dsp:spPr>
        <a:xfrm>
          <a:off x="0" y="2329622"/>
          <a:ext cx="4683949" cy="93010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B54ABD-7E85-4F8D-9659-BDEE5ABE3BD0}">
      <dsp:nvSpPr>
        <dsp:cNvPr id="0" name=""/>
        <dsp:cNvSpPr/>
      </dsp:nvSpPr>
      <dsp:spPr>
        <a:xfrm>
          <a:off x="281355" y="2538895"/>
          <a:ext cx="511556" cy="51155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2AA925-0DC4-41A4-968A-BBE1811D1226}">
      <dsp:nvSpPr>
        <dsp:cNvPr id="0" name=""/>
        <dsp:cNvSpPr/>
      </dsp:nvSpPr>
      <dsp:spPr>
        <a:xfrm>
          <a:off x="1074268" y="2329622"/>
          <a:ext cx="3609680" cy="930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436" tIns="98436" rIns="98436" bIns="98436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The United States applies sector-specific guidelines and executive policies.</a:t>
          </a:r>
        </a:p>
      </dsp:txBody>
      <dsp:txXfrm>
        <a:off x="1074268" y="2329622"/>
        <a:ext cx="3609680" cy="930102"/>
      </dsp:txXfrm>
    </dsp:sp>
    <dsp:sp modelId="{A521C2E1-06D3-4E3C-A397-746F982FC974}">
      <dsp:nvSpPr>
        <dsp:cNvPr id="0" name=""/>
        <dsp:cNvSpPr/>
      </dsp:nvSpPr>
      <dsp:spPr>
        <a:xfrm>
          <a:off x="0" y="3492250"/>
          <a:ext cx="4683949" cy="93010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79DD39-6FCE-4C57-A74A-E424DF84490A}">
      <dsp:nvSpPr>
        <dsp:cNvPr id="0" name=""/>
        <dsp:cNvSpPr/>
      </dsp:nvSpPr>
      <dsp:spPr>
        <a:xfrm>
          <a:off x="281355" y="3701523"/>
          <a:ext cx="511556" cy="51155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6D0863-54BC-48B3-A417-34B41032B1A6}">
      <dsp:nvSpPr>
        <dsp:cNvPr id="0" name=""/>
        <dsp:cNvSpPr/>
      </dsp:nvSpPr>
      <dsp:spPr>
        <a:xfrm>
          <a:off x="1074268" y="3492250"/>
          <a:ext cx="3609680" cy="930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436" tIns="98436" rIns="98436" bIns="98436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China focuses on data control and content regulation.</a:t>
          </a:r>
        </a:p>
      </dsp:txBody>
      <dsp:txXfrm>
        <a:off x="1074268" y="3492250"/>
        <a:ext cx="3609680" cy="930102"/>
      </dsp:txXfrm>
    </dsp:sp>
    <dsp:sp modelId="{6E3776F2-F886-4C28-97DD-F442917B9633}">
      <dsp:nvSpPr>
        <dsp:cNvPr id="0" name=""/>
        <dsp:cNvSpPr/>
      </dsp:nvSpPr>
      <dsp:spPr>
        <a:xfrm>
          <a:off x="0" y="4654878"/>
          <a:ext cx="4683949" cy="930102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B3061B-651F-476A-B173-A57D222A0486}">
      <dsp:nvSpPr>
        <dsp:cNvPr id="0" name=""/>
        <dsp:cNvSpPr/>
      </dsp:nvSpPr>
      <dsp:spPr>
        <a:xfrm>
          <a:off x="281355" y="4864151"/>
          <a:ext cx="511556" cy="511556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032F35-75C8-4721-BFEB-A648C189F662}">
      <dsp:nvSpPr>
        <dsp:cNvPr id="0" name=""/>
        <dsp:cNvSpPr/>
      </dsp:nvSpPr>
      <dsp:spPr>
        <a:xfrm>
          <a:off x="1074268" y="4654878"/>
          <a:ext cx="3609680" cy="930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436" tIns="98436" rIns="98436" bIns="98436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Global cooperation aims to protect users while encouraging innovation.</a:t>
          </a:r>
        </a:p>
      </dsp:txBody>
      <dsp:txXfrm>
        <a:off x="1074268" y="4654878"/>
        <a:ext cx="3609680" cy="930102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48EBFD-BC14-4E25-9A4E-726EF5D25D7B}">
      <dsp:nvSpPr>
        <dsp:cNvPr id="0" name=""/>
        <dsp:cNvSpPr/>
      </dsp:nvSpPr>
      <dsp:spPr>
        <a:xfrm>
          <a:off x="0" y="690473"/>
          <a:ext cx="4683949" cy="7956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A company deployed an AI system to screen job applicants.</a:t>
          </a:r>
        </a:p>
      </dsp:txBody>
      <dsp:txXfrm>
        <a:off x="38838" y="729311"/>
        <a:ext cx="4606273" cy="717924"/>
      </dsp:txXfrm>
    </dsp:sp>
    <dsp:sp modelId="{8003E2C0-AB49-4AF1-9640-C30D32C85D53}">
      <dsp:nvSpPr>
        <dsp:cNvPr id="0" name=""/>
        <dsp:cNvSpPr/>
      </dsp:nvSpPr>
      <dsp:spPr>
        <a:xfrm>
          <a:off x="0" y="1543673"/>
          <a:ext cx="4683949" cy="795600"/>
        </a:xfrm>
        <a:prstGeom prst="roundRect">
          <a:avLst/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The system was trained on historical hiring data that favored male candidates.</a:t>
          </a:r>
        </a:p>
      </dsp:txBody>
      <dsp:txXfrm>
        <a:off x="38838" y="1582511"/>
        <a:ext cx="4606273" cy="717924"/>
      </dsp:txXfrm>
    </dsp:sp>
    <dsp:sp modelId="{5EB775E6-FF78-42EE-9EB2-31BFEBC7D565}">
      <dsp:nvSpPr>
        <dsp:cNvPr id="0" name=""/>
        <dsp:cNvSpPr/>
      </dsp:nvSpPr>
      <dsp:spPr>
        <a:xfrm>
          <a:off x="0" y="2396873"/>
          <a:ext cx="4683949" cy="795600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As a result, resumes associated with women were systematically downgraded.</a:t>
          </a:r>
        </a:p>
      </dsp:txBody>
      <dsp:txXfrm>
        <a:off x="38838" y="2435711"/>
        <a:ext cx="4606273" cy="717924"/>
      </dsp:txXfrm>
    </dsp:sp>
    <dsp:sp modelId="{974895E6-547E-4FB2-AD23-4A3B4DC6EF81}">
      <dsp:nvSpPr>
        <dsp:cNvPr id="0" name=""/>
        <dsp:cNvSpPr/>
      </dsp:nvSpPr>
      <dsp:spPr>
        <a:xfrm>
          <a:off x="0" y="3250073"/>
          <a:ext cx="4683949" cy="795600"/>
        </a:xfrm>
        <a:prstGeom prst="roundRect">
          <a:avLst/>
        </a:prstGeom>
        <a:solidFill>
          <a:schemeClr val="accent2">
            <a:hueOff val="3511139"/>
            <a:satOff val="-4379"/>
            <a:lumOff val="10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This case shows how AI can automate and intensify existing biases.</a:t>
          </a:r>
        </a:p>
      </dsp:txBody>
      <dsp:txXfrm>
        <a:off x="38838" y="3288911"/>
        <a:ext cx="4606273" cy="717924"/>
      </dsp:txXfrm>
    </dsp:sp>
    <dsp:sp modelId="{F5B46814-ABBE-45CB-8E46-05A73BF625C5}">
      <dsp:nvSpPr>
        <dsp:cNvPr id="0" name=""/>
        <dsp:cNvSpPr/>
      </dsp:nvSpPr>
      <dsp:spPr>
        <a:xfrm>
          <a:off x="0" y="4103273"/>
          <a:ext cx="4683949" cy="79560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Ethical auditing and diverse training data are essential.</a:t>
          </a:r>
        </a:p>
      </dsp:txBody>
      <dsp:txXfrm>
        <a:off x="38838" y="4142111"/>
        <a:ext cx="4606273" cy="717924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2A64CE-DD2B-4D0D-A96C-CE1F93CA3149}">
      <dsp:nvSpPr>
        <dsp:cNvPr id="0" name=""/>
        <dsp:cNvSpPr/>
      </dsp:nvSpPr>
      <dsp:spPr>
        <a:xfrm>
          <a:off x="0" y="51473"/>
          <a:ext cx="4683949" cy="131975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Law enforcement agencies use facial recognition systems for suspect identification.</a:t>
          </a:r>
        </a:p>
      </dsp:txBody>
      <dsp:txXfrm>
        <a:off x="64425" y="115898"/>
        <a:ext cx="4555099" cy="1190909"/>
      </dsp:txXfrm>
    </dsp:sp>
    <dsp:sp modelId="{0561D370-6483-4E39-84E9-159BCC4D4C4A}">
      <dsp:nvSpPr>
        <dsp:cNvPr id="0" name=""/>
        <dsp:cNvSpPr/>
      </dsp:nvSpPr>
      <dsp:spPr>
        <a:xfrm>
          <a:off x="0" y="1440353"/>
          <a:ext cx="4683949" cy="1319759"/>
        </a:xfrm>
        <a:prstGeom prst="round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These systems have shown higher error rates for women and people of color.</a:t>
          </a:r>
        </a:p>
      </dsp:txBody>
      <dsp:txXfrm>
        <a:off x="64425" y="1504778"/>
        <a:ext cx="4555099" cy="1190909"/>
      </dsp:txXfrm>
    </dsp:sp>
    <dsp:sp modelId="{4C1DAFC0-CADA-4017-80A9-C4C556CC9E7C}">
      <dsp:nvSpPr>
        <dsp:cNvPr id="0" name=""/>
        <dsp:cNvSpPr/>
      </dsp:nvSpPr>
      <dsp:spPr>
        <a:xfrm>
          <a:off x="0" y="2829233"/>
          <a:ext cx="4683949" cy="1319759"/>
        </a:xfrm>
        <a:prstGeom prst="round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Incorrect matches have resulted in wrongful arrests.</a:t>
          </a:r>
        </a:p>
      </dsp:txBody>
      <dsp:txXfrm>
        <a:off x="64425" y="2893658"/>
        <a:ext cx="4555099" cy="1190909"/>
      </dsp:txXfrm>
    </dsp:sp>
    <dsp:sp modelId="{B4A01FAF-DCF4-493F-A977-1BF07FEC8286}">
      <dsp:nvSpPr>
        <dsp:cNvPr id="0" name=""/>
        <dsp:cNvSpPr/>
      </dsp:nvSpPr>
      <dsp:spPr>
        <a:xfrm>
          <a:off x="0" y="4218113"/>
          <a:ext cx="4683949" cy="1319759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The severity of harm demands stricter regulation, transparency, and oversight.</a:t>
          </a:r>
        </a:p>
      </dsp:txBody>
      <dsp:txXfrm>
        <a:off x="64425" y="4282538"/>
        <a:ext cx="4555099" cy="1190909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0861EE-A93D-401A-9A5D-24B1F554FE96}">
      <dsp:nvSpPr>
        <dsp:cNvPr id="0" name=""/>
        <dsp:cNvSpPr/>
      </dsp:nvSpPr>
      <dsp:spPr>
        <a:xfrm>
          <a:off x="0" y="51473"/>
          <a:ext cx="4683949" cy="131975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The future of ethical AI includes independent auditing and risk assessment.</a:t>
          </a:r>
        </a:p>
      </dsp:txBody>
      <dsp:txXfrm>
        <a:off x="64425" y="115898"/>
        <a:ext cx="4555099" cy="1190909"/>
      </dsp:txXfrm>
    </dsp:sp>
    <dsp:sp modelId="{BBE17063-1E84-470D-AEB2-4B2EFFA03E99}">
      <dsp:nvSpPr>
        <dsp:cNvPr id="0" name=""/>
        <dsp:cNvSpPr/>
      </dsp:nvSpPr>
      <dsp:spPr>
        <a:xfrm>
          <a:off x="0" y="1440353"/>
          <a:ext cx="4683949" cy="1319759"/>
        </a:xfrm>
        <a:prstGeom prst="round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Privacy-preserving techniques such as federated learning are gaining importance.</a:t>
          </a:r>
        </a:p>
      </dsp:txBody>
      <dsp:txXfrm>
        <a:off x="64425" y="1504778"/>
        <a:ext cx="4555099" cy="1190909"/>
      </dsp:txXfrm>
    </dsp:sp>
    <dsp:sp modelId="{E4A9CB7C-BE9B-4816-861A-9AA7C4BF8478}">
      <dsp:nvSpPr>
        <dsp:cNvPr id="0" name=""/>
        <dsp:cNvSpPr/>
      </dsp:nvSpPr>
      <dsp:spPr>
        <a:xfrm>
          <a:off x="0" y="2829233"/>
          <a:ext cx="4683949" cy="1319759"/>
        </a:xfrm>
        <a:prstGeom prst="round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Humans must remain in the loop for high-stakes decisions.</a:t>
          </a:r>
        </a:p>
      </dsp:txBody>
      <dsp:txXfrm>
        <a:off x="64425" y="2893658"/>
        <a:ext cx="4555099" cy="1190909"/>
      </dsp:txXfrm>
    </dsp:sp>
    <dsp:sp modelId="{63C509B8-DE98-4479-BFFE-93D67D8112F3}">
      <dsp:nvSpPr>
        <dsp:cNvPr id="0" name=""/>
        <dsp:cNvSpPr/>
      </dsp:nvSpPr>
      <dsp:spPr>
        <a:xfrm>
          <a:off x="0" y="4218113"/>
          <a:ext cx="4683949" cy="1319759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Ethical AI requires collaboration between engineers, ethicists, and policymakers.</a:t>
          </a:r>
        </a:p>
      </dsp:txBody>
      <dsp:txXfrm>
        <a:off x="64425" y="4282538"/>
        <a:ext cx="4555099" cy="1190909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71138B-EB56-4DD2-8EAD-917295B59339}">
      <dsp:nvSpPr>
        <dsp:cNvPr id="0" name=""/>
        <dsp:cNvSpPr/>
      </dsp:nvSpPr>
      <dsp:spPr>
        <a:xfrm>
          <a:off x="0" y="374843"/>
          <a:ext cx="4683949" cy="9149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AI Ethics ensures that AI systems are fair, transparent, and trustworthy.</a:t>
          </a:r>
        </a:p>
      </dsp:txBody>
      <dsp:txXfrm>
        <a:off x="44664" y="419507"/>
        <a:ext cx="4594621" cy="825612"/>
      </dsp:txXfrm>
    </dsp:sp>
    <dsp:sp modelId="{F861AE95-6094-4E20-BCA4-0E9B4D8B43D0}">
      <dsp:nvSpPr>
        <dsp:cNvPr id="0" name=""/>
        <dsp:cNvSpPr/>
      </dsp:nvSpPr>
      <dsp:spPr>
        <a:xfrm>
          <a:off x="0" y="1356023"/>
          <a:ext cx="4683949" cy="914940"/>
        </a:xfrm>
        <a:prstGeom prst="roundRect">
          <a:avLst/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Data privacy, consent, and ownership are foundational issues.</a:t>
          </a:r>
        </a:p>
      </dsp:txBody>
      <dsp:txXfrm>
        <a:off x="44664" y="1400687"/>
        <a:ext cx="4594621" cy="825612"/>
      </dsp:txXfrm>
    </dsp:sp>
    <dsp:sp modelId="{BC41C0BE-87FE-4192-BCCE-C8817B2B331E}">
      <dsp:nvSpPr>
        <dsp:cNvPr id="0" name=""/>
        <dsp:cNvSpPr/>
      </dsp:nvSpPr>
      <dsp:spPr>
        <a:xfrm>
          <a:off x="0" y="2337203"/>
          <a:ext cx="4683949" cy="914940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Bias, discrimination, and lack of transparency pose serious risks.</a:t>
          </a:r>
        </a:p>
      </dsp:txBody>
      <dsp:txXfrm>
        <a:off x="44664" y="2381867"/>
        <a:ext cx="4594621" cy="825612"/>
      </dsp:txXfrm>
    </dsp:sp>
    <dsp:sp modelId="{76540852-A394-48C6-8312-157182856492}">
      <dsp:nvSpPr>
        <dsp:cNvPr id="0" name=""/>
        <dsp:cNvSpPr/>
      </dsp:nvSpPr>
      <dsp:spPr>
        <a:xfrm>
          <a:off x="0" y="3318383"/>
          <a:ext cx="4683949" cy="914940"/>
        </a:xfrm>
        <a:prstGeom prst="roundRect">
          <a:avLst/>
        </a:prstGeom>
        <a:solidFill>
          <a:schemeClr val="accent2">
            <a:hueOff val="3511139"/>
            <a:satOff val="-4379"/>
            <a:lumOff val="10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Strong governance and regulation are critical.</a:t>
          </a:r>
        </a:p>
      </dsp:txBody>
      <dsp:txXfrm>
        <a:off x="44664" y="3363047"/>
        <a:ext cx="4594621" cy="825612"/>
      </dsp:txXfrm>
    </dsp:sp>
    <dsp:sp modelId="{01B6E435-129C-4D6E-BA7A-0E44EE63473F}">
      <dsp:nvSpPr>
        <dsp:cNvPr id="0" name=""/>
        <dsp:cNvSpPr/>
      </dsp:nvSpPr>
      <dsp:spPr>
        <a:xfrm>
          <a:off x="0" y="4299563"/>
          <a:ext cx="4683949" cy="91494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The future of AI is both a technological and ethical challenge.</a:t>
          </a:r>
        </a:p>
      </dsp:txBody>
      <dsp:txXfrm>
        <a:off x="44664" y="4344227"/>
        <a:ext cx="4594621" cy="82561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EC2CA-5A66-4628-8912-35E44C105625}">
      <dsp:nvSpPr>
        <dsp:cNvPr id="0" name=""/>
        <dsp:cNvSpPr/>
      </dsp:nvSpPr>
      <dsp:spPr>
        <a:xfrm>
          <a:off x="0" y="4366"/>
          <a:ext cx="4683949" cy="93010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DEFFAE-6430-43BF-925A-E93778C89D0B}">
      <dsp:nvSpPr>
        <dsp:cNvPr id="0" name=""/>
        <dsp:cNvSpPr/>
      </dsp:nvSpPr>
      <dsp:spPr>
        <a:xfrm>
          <a:off x="281355" y="213639"/>
          <a:ext cx="511556" cy="51155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4BD5C3-F8A7-4956-BE03-3C7779AF1531}">
      <dsp:nvSpPr>
        <dsp:cNvPr id="0" name=""/>
        <dsp:cNvSpPr/>
      </dsp:nvSpPr>
      <dsp:spPr>
        <a:xfrm>
          <a:off x="1074268" y="4366"/>
          <a:ext cx="3609680" cy="930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436" tIns="98436" rIns="98436" bIns="98436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AI systems rely heavily on large-scale data collection, often involving personal and sensitive information.</a:t>
          </a:r>
        </a:p>
      </dsp:txBody>
      <dsp:txXfrm>
        <a:off x="1074268" y="4366"/>
        <a:ext cx="3609680" cy="930102"/>
      </dsp:txXfrm>
    </dsp:sp>
    <dsp:sp modelId="{24E74405-D9F1-4B93-BB6F-F53F7EE19F30}">
      <dsp:nvSpPr>
        <dsp:cNvPr id="0" name=""/>
        <dsp:cNvSpPr/>
      </dsp:nvSpPr>
      <dsp:spPr>
        <a:xfrm>
          <a:off x="0" y="1166994"/>
          <a:ext cx="4683949" cy="93010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AA8ACC-C1A3-48EB-A86F-F9CA33B79CCE}">
      <dsp:nvSpPr>
        <dsp:cNvPr id="0" name=""/>
        <dsp:cNvSpPr/>
      </dsp:nvSpPr>
      <dsp:spPr>
        <a:xfrm>
          <a:off x="281355" y="1376267"/>
          <a:ext cx="511556" cy="51155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4260FD-0C71-40CD-8D09-23C97B53C201}">
      <dsp:nvSpPr>
        <dsp:cNvPr id="0" name=""/>
        <dsp:cNvSpPr/>
      </dsp:nvSpPr>
      <dsp:spPr>
        <a:xfrm>
          <a:off x="1074268" y="1166994"/>
          <a:ext cx="3609680" cy="930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436" tIns="98436" rIns="98436" bIns="98436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Privacy concerns arise when data is collected without full user awareness or meaningful control.</a:t>
          </a:r>
        </a:p>
      </dsp:txBody>
      <dsp:txXfrm>
        <a:off x="1074268" y="1166994"/>
        <a:ext cx="3609680" cy="930102"/>
      </dsp:txXfrm>
    </dsp:sp>
    <dsp:sp modelId="{A7027FDE-17BC-40FF-BA3F-8F8994B944DF}">
      <dsp:nvSpPr>
        <dsp:cNvPr id="0" name=""/>
        <dsp:cNvSpPr/>
      </dsp:nvSpPr>
      <dsp:spPr>
        <a:xfrm>
          <a:off x="0" y="2329622"/>
          <a:ext cx="4683949" cy="93010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26E6C2-A6B9-4B5D-B719-63EE7F75792E}">
      <dsp:nvSpPr>
        <dsp:cNvPr id="0" name=""/>
        <dsp:cNvSpPr/>
      </dsp:nvSpPr>
      <dsp:spPr>
        <a:xfrm>
          <a:off x="281355" y="2538895"/>
          <a:ext cx="511556" cy="51155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1128E9-007A-4FDE-9E37-42B63B337A74}">
      <dsp:nvSpPr>
        <dsp:cNvPr id="0" name=""/>
        <dsp:cNvSpPr/>
      </dsp:nvSpPr>
      <dsp:spPr>
        <a:xfrm>
          <a:off x="1074268" y="2329622"/>
          <a:ext cx="3609680" cy="930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436" tIns="98436" rIns="98436" bIns="98436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Examples include continuous monitoring by smart devices and inference of sensitive attributes such as health or political views.</a:t>
          </a:r>
        </a:p>
      </dsp:txBody>
      <dsp:txXfrm>
        <a:off x="1074268" y="2329622"/>
        <a:ext cx="3609680" cy="930102"/>
      </dsp:txXfrm>
    </dsp:sp>
    <dsp:sp modelId="{C7C08A04-B7D0-4732-B424-147A794D59FE}">
      <dsp:nvSpPr>
        <dsp:cNvPr id="0" name=""/>
        <dsp:cNvSpPr/>
      </dsp:nvSpPr>
      <dsp:spPr>
        <a:xfrm>
          <a:off x="0" y="3492250"/>
          <a:ext cx="4683949" cy="93010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535243-BA98-429F-BF38-C0F64B80D5D5}">
      <dsp:nvSpPr>
        <dsp:cNvPr id="0" name=""/>
        <dsp:cNvSpPr/>
      </dsp:nvSpPr>
      <dsp:spPr>
        <a:xfrm>
          <a:off x="281355" y="3701523"/>
          <a:ext cx="511556" cy="51155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8700D8-2ACF-459B-93B3-5B56AE15C6CB}">
      <dsp:nvSpPr>
        <dsp:cNvPr id="0" name=""/>
        <dsp:cNvSpPr/>
      </dsp:nvSpPr>
      <dsp:spPr>
        <a:xfrm>
          <a:off x="1074268" y="3492250"/>
          <a:ext cx="3609680" cy="930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436" tIns="98436" rIns="98436" bIns="98436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A key ethical question is data ownership: Who owns the data—the user, the platform, or the developer?</a:t>
          </a:r>
        </a:p>
      </dsp:txBody>
      <dsp:txXfrm>
        <a:off x="1074268" y="3492250"/>
        <a:ext cx="3609680" cy="930102"/>
      </dsp:txXfrm>
    </dsp:sp>
    <dsp:sp modelId="{C7AE524D-D082-465D-B8A4-BC06B5573D20}">
      <dsp:nvSpPr>
        <dsp:cNvPr id="0" name=""/>
        <dsp:cNvSpPr/>
      </dsp:nvSpPr>
      <dsp:spPr>
        <a:xfrm>
          <a:off x="0" y="4654878"/>
          <a:ext cx="4683949" cy="93010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927F19-2D75-4C48-A208-8AD84D912237}">
      <dsp:nvSpPr>
        <dsp:cNvPr id="0" name=""/>
        <dsp:cNvSpPr/>
      </dsp:nvSpPr>
      <dsp:spPr>
        <a:xfrm>
          <a:off x="281355" y="4864151"/>
          <a:ext cx="511556" cy="511556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5EA4B0-7B9D-402E-BE54-2FA024F2509A}">
      <dsp:nvSpPr>
        <dsp:cNvPr id="0" name=""/>
        <dsp:cNvSpPr/>
      </dsp:nvSpPr>
      <dsp:spPr>
        <a:xfrm>
          <a:off x="1074268" y="4654878"/>
          <a:ext cx="3609680" cy="930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436" tIns="98436" rIns="98436" bIns="98436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Ethical AI requires clear policies on data access, usage, storage, and the right to be forgotten.</a:t>
          </a:r>
        </a:p>
      </dsp:txBody>
      <dsp:txXfrm>
        <a:off x="1074268" y="4654878"/>
        <a:ext cx="3609680" cy="93010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087F26-6612-42FF-A179-634378DEF3D0}">
      <dsp:nvSpPr>
        <dsp:cNvPr id="0" name=""/>
        <dsp:cNvSpPr/>
      </dsp:nvSpPr>
      <dsp:spPr>
        <a:xfrm>
          <a:off x="0" y="0"/>
          <a:ext cx="468394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5A0AD1-C5EB-42CE-BA0F-5B5A4EE346E2}">
      <dsp:nvSpPr>
        <dsp:cNvPr id="0" name=""/>
        <dsp:cNvSpPr/>
      </dsp:nvSpPr>
      <dsp:spPr>
        <a:xfrm>
          <a:off x="0" y="0"/>
          <a:ext cx="4683949" cy="6986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Informed consent is a fundamental ethical requirement in AI-driven systems.</a:t>
          </a:r>
        </a:p>
      </dsp:txBody>
      <dsp:txXfrm>
        <a:off x="0" y="0"/>
        <a:ext cx="4683949" cy="698668"/>
      </dsp:txXfrm>
    </dsp:sp>
    <dsp:sp modelId="{AF91C073-47E1-41DD-BAB6-5A754187D0E3}">
      <dsp:nvSpPr>
        <dsp:cNvPr id="0" name=""/>
        <dsp:cNvSpPr/>
      </dsp:nvSpPr>
      <dsp:spPr>
        <a:xfrm>
          <a:off x="0" y="698668"/>
          <a:ext cx="468394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7167CC-FED8-4CAB-A0B7-B7FAC53A0FDF}">
      <dsp:nvSpPr>
        <dsp:cNvPr id="0" name=""/>
        <dsp:cNvSpPr/>
      </dsp:nvSpPr>
      <dsp:spPr>
        <a:xfrm>
          <a:off x="0" y="698668"/>
          <a:ext cx="4683949" cy="6986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Traditional Terms and Conditions are often too complex and vague for users to truly understand.</a:t>
          </a:r>
        </a:p>
      </dsp:txBody>
      <dsp:txXfrm>
        <a:off x="0" y="698668"/>
        <a:ext cx="4683949" cy="698668"/>
      </dsp:txXfrm>
    </dsp:sp>
    <dsp:sp modelId="{42BAF8A2-7FA1-48D1-B12B-31795D671E9E}">
      <dsp:nvSpPr>
        <dsp:cNvPr id="0" name=""/>
        <dsp:cNvSpPr/>
      </dsp:nvSpPr>
      <dsp:spPr>
        <a:xfrm>
          <a:off x="0" y="1397336"/>
          <a:ext cx="468394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D35E34-FA29-4A28-9CDE-297B4CEC3916}">
      <dsp:nvSpPr>
        <dsp:cNvPr id="0" name=""/>
        <dsp:cNvSpPr/>
      </dsp:nvSpPr>
      <dsp:spPr>
        <a:xfrm>
          <a:off x="0" y="1397336"/>
          <a:ext cx="4683949" cy="6986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Ethical consent must be</a:t>
          </a:r>
          <a:r>
            <a:rPr lang="en-US" sz="1800" kern="1200" dirty="0"/>
            <a:t>:</a:t>
          </a:r>
        </a:p>
      </dsp:txBody>
      <dsp:txXfrm>
        <a:off x="0" y="1397336"/>
        <a:ext cx="4683949" cy="698668"/>
      </dsp:txXfrm>
    </dsp:sp>
    <dsp:sp modelId="{BDC001BC-41A1-45B1-91A3-CA7C2A23678E}">
      <dsp:nvSpPr>
        <dsp:cNvPr id="0" name=""/>
        <dsp:cNvSpPr/>
      </dsp:nvSpPr>
      <dsp:spPr>
        <a:xfrm>
          <a:off x="0" y="2096005"/>
          <a:ext cx="468394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23FE80-2588-4FBE-B679-317FBFB4A7DA}">
      <dsp:nvSpPr>
        <dsp:cNvPr id="0" name=""/>
        <dsp:cNvSpPr/>
      </dsp:nvSpPr>
      <dsp:spPr>
        <a:xfrm>
          <a:off x="0" y="2096005"/>
          <a:ext cx="4683949" cy="6986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- Specific and explicit</a:t>
          </a:r>
        </a:p>
      </dsp:txBody>
      <dsp:txXfrm>
        <a:off x="0" y="2096005"/>
        <a:ext cx="4683949" cy="698668"/>
      </dsp:txXfrm>
    </dsp:sp>
    <dsp:sp modelId="{7DDFAC0F-9B6F-4699-B49F-3CCF283B8A8F}">
      <dsp:nvSpPr>
        <dsp:cNvPr id="0" name=""/>
        <dsp:cNvSpPr/>
      </dsp:nvSpPr>
      <dsp:spPr>
        <a:xfrm>
          <a:off x="0" y="2794673"/>
          <a:ext cx="468394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C81838-EB68-447A-9130-8631A46D1077}">
      <dsp:nvSpPr>
        <dsp:cNvPr id="0" name=""/>
        <dsp:cNvSpPr/>
      </dsp:nvSpPr>
      <dsp:spPr>
        <a:xfrm>
          <a:off x="0" y="2794673"/>
          <a:ext cx="4683949" cy="6986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- Clearly understandable</a:t>
          </a:r>
        </a:p>
      </dsp:txBody>
      <dsp:txXfrm>
        <a:off x="0" y="2794673"/>
        <a:ext cx="4683949" cy="698668"/>
      </dsp:txXfrm>
    </dsp:sp>
    <dsp:sp modelId="{295D2BDA-3022-40EF-94C5-E618BD46BF50}">
      <dsp:nvSpPr>
        <dsp:cNvPr id="0" name=""/>
        <dsp:cNvSpPr/>
      </dsp:nvSpPr>
      <dsp:spPr>
        <a:xfrm>
          <a:off x="0" y="3493341"/>
          <a:ext cx="468394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C4C5F5-ADCC-492C-B83D-5D859B66DA81}">
      <dsp:nvSpPr>
        <dsp:cNvPr id="0" name=""/>
        <dsp:cNvSpPr/>
      </dsp:nvSpPr>
      <dsp:spPr>
        <a:xfrm>
          <a:off x="0" y="3493341"/>
          <a:ext cx="4683949" cy="6986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- Freely given</a:t>
          </a:r>
        </a:p>
      </dsp:txBody>
      <dsp:txXfrm>
        <a:off x="0" y="3493341"/>
        <a:ext cx="4683949" cy="698668"/>
      </dsp:txXfrm>
    </dsp:sp>
    <dsp:sp modelId="{0B33555E-B459-4ADB-80CE-5F8441E3339E}">
      <dsp:nvSpPr>
        <dsp:cNvPr id="0" name=""/>
        <dsp:cNvSpPr/>
      </dsp:nvSpPr>
      <dsp:spPr>
        <a:xfrm>
          <a:off x="0" y="4192010"/>
          <a:ext cx="468394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091A0C-7A0D-423B-BAC2-ECB1FC7576BF}">
      <dsp:nvSpPr>
        <dsp:cNvPr id="0" name=""/>
        <dsp:cNvSpPr/>
      </dsp:nvSpPr>
      <dsp:spPr>
        <a:xfrm>
          <a:off x="0" y="4192010"/>
          <a:ext cx="4683949" cy="6986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- Revocable at any time</a:t>
          </a:r>
        </a:p>
      </dsp:txBody>
      <dsp:txXfrm>
        <a:off x="0" y="4192010"/>
        <a:ext cx="4683949" cy="698668"/>
      </dsp:txXfrm>
    </dsp:sp>
    <dsp:sp modelId="{84B55989-63A3-4E34-A73C-A24BD0DA6FA7}">
      <dsp:nvSpPr>
        <dsp:cNvPr id="0" name=""/>
        <dsp:cNvSpPr/>
      </dsp:nvSpPr>
      <dsp:spPr>
        <a:xfrm>
          <a:off x="0" y="4890678"/>
          <a:ext cx="468394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A1CFAF-A30B-4D11-B3BF-87DCD1742176}">
      <dsp:nvSpPr>
        <dsp:cNvPr id="0" name=""/>
        <dsp:cNvSpPr/>
      </dsp:nvSpPr>
      <dsp:spPr>
        <a:xfrm>
          <a:off x="0" y="4890678"/>
          <a:ext cx="4683949" cy="6986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Users should know what data is collected, how it is used, and who can access it.</a:t>
          </a:r>
        </a:p>
      </dsp:txBody>
      <dsp:txXfrm>
        <a:off x="0" y="4890678"/>
        <a:ext cx="4683949" cy="69866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AEF42C-1342-4F10-B166-175F1E07C0BA}">
      <dsp:nvSpPr>
        <dsp:cNvPr id="0" name=""/>
        <dsp:cNvSpPr/>
      </dsp:nvSpPr>
      <dsp:spPr>
        <a:xfrm>
          <a:off x="0" y="4366"/>
          <a:ext cx="4683949" cy="93010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065CBA-A63F-42C3-81AD-7CEB8AC33BFD}">
      <dsp:nvSpPr>
        <dsp:cNvPr id="0" name=""/>
        <dsp:cNvSpPr/>
      </dsp:nvSpPr>
      <dsp:spPr>
        <a:xfrm>
          <a:off x="281355" y="213639"/>
          <a:ext cx="511556" cy="51155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0C0626-911E-4AD2-9D42-0A0C9C793CB2}">
      <dsp:nvSpPr>
        <dsp:cNvPr id="0" name=""/>
        <dsp:cNvSpPr/>
      </dsp:nvSpPr>
      <dsp:spPr>
        <a:xfrm>
          <a:off x="1074268" y="4366"/>
          <a:ext cx="3609680" cy="930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436" tIns="98436" rIns="98436" bIns="98436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Many modern AI models operate as black boxes, making their decision processes difficult to interpret.</a:t>
          </a:r>
        </a:p>
      </dsp:txBody>
      <dsp:txXfrm>
        <a:off x="1074268" y="4366"/>
        <a:ext cx="3609680" cy="930102"/>
      </dsp:txXfrm>
    </dsp:sp>
    <dsp:sp modelId="{D17072DD-C947-4DD1-BBB2-1154847340A6}">
      <dsp:nvSpPr>
        <dsp:cNvPr id="0" name=""/>
        <dsp:cNvSpPr/>
      </dsp:nvSpPr>
      <dsp:spPr>
        <a:xfrm>
          <a:off x="0" y="1166994"/>
          <a:ext cx="4683949" cy="93010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C64791-3E1A-4F6B-A319-B7AE5E614A49}">
      <dsp:nvSpPr>
        <dsp:cNvPr id="0" name=""/>
        <dsp:cNvSpPr/>
      </dsp:nvSpPr>
      <dsp:spPr>
        <a:xfrm>
          <a:off x="281355" y="1376267"/>
          <a:ext cx="511556" cy="51155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A1E8AB-D1BD-4EF5-9B39-0EE31801862B}">
      <dsp:nvSpPr>
        <dsp:cNvPr id="0" name=""/>
        <dsp:cNvSpPr/>
      </dsp:nvSpPr>
      <dsp:spPr>
        <a:xfrm>
          <a:off x="1074268" y="1166994"/>
          <a:ext cx="3609680" cy="930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436" tIns="98436" rIns="98436" bIns="98436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This lack of transparency can undermine trust, especially in high-stakes domains.</a:t>
          </a:r>
        </a:p>
      </dsp:txBody>
      <dsp:txXfrm>
        <a:off x="1074268" y="1166994"/>
        <a:ext cx="3609680" cy="930102"/>
      </dsp:txXfrm>
    </dsp:sp>
    <dsp:sp modelId="{7AA185F9-167D-4F37-81CB-D5F3118E9D03}">
      <dsp:nvSpPr>
        <dsp:cNvPr id="0" name=""/>
        <dsp:cNvSpPr/>
      </dsp:nvSpPr>
      <dsp:spPr>
        <a:xfrm>
          <a:off x="0" y="2329622"/>
          <a:ext cx="4683949" cy="93010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293909-AF37-4729-9190-409D0D6AB26A}">
      <dsp:nvSpPr>
        <dsp:cNvPr id="0" name=""/>
        <dsp:cNvSpPr/>
      </dsp:nvSpPr>
      <dsp:spPr>
        <a:xfrm>
          <a:off x="281355" y="2538895"/>
          <a:ext cx="511556" cy="51155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0D6229-6A14-4827-B767-80B24993C33D}">
      <dsp:nvSpPr>
        <dsp:cNvPr id="0" name=""/>
        <dsp:cNvSpPr/>
      </dsp:nvSpPr>
      <dsp:spPr>
        <a:xfrm>
          <a:off x="1074268" y="2329622"/>
          <a:ext cx="3609680" cy="930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436" tIns="98436" rIns="98436" bIns="98436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Explainable AI (XAI) focuses on making AI decisions understandable to humans.</a:t>
          </a:r>
        </a:p>
      </dsp:txBody>
      <dsp:txXfrm>
        <a:off x="1074268" y="2329622"/>
        <a:ext cx="3609680" cy="930102"/>
      </dsp:txXfrm>
    </dsp:sp>
    <dsp:sp modelId="{5D1F62A2-2429-4D48-9A57-4D5A9C3F7EFF}">
      <dsp:nvSpPr>
        <dsp:cNvPr id="0" name=""/>
        <dsp:cNvSpPr/>
      </dsp:nvSpPr>
      <dsp:spPr>
        <a:xfrm>
          <a:off x="0" y="3492250"/>
          <a:ext cx="4683949" cy="93010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4C7401-2D51-48C5-A130-688CC4532E43}">
      <dsp:nvSpPr>
        <dsp:cNvPr id="0" name=""/>
        <dsp:cNvSpPr/>
      </dsp:nvSpPr>
      <dsp:spPr>
        <a:xfrm>
          <a:off x="281355" y="3701523"/>
          <a:ext cx="511556" cy="51155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2827D3-3E5D-493F-97C2-E815F082A7D2}">
      <dsp:nvSpPr>
        <dsp:cNvPr id="0" name=""/>
        <dsp:cNvSpPr/>
      </dsp:nvSpPr>
      <dsp:spPr>
        <a:xfrm>
          <a:off x="1074268" y="3492250"/>
          <a:ext cx="3609680" cy="930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436" tIns="98436" rIns="98436" bIns="98436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XAI helps users and regulators understand why a model produced a certain output.</a:t>
          </a:r>
        </a:p>
      </dsp:txBody>
      <dsp:txXfrm>
        <a:off x="1074268" y="3492250"/>
        <a:ext cx="3609680" cy="930102"/>
      </dsp:txXfrm>
    </dsp:sp>
    <dsp:sp modelId="{A2C3E084-163E-4265-97E3-97F7FCAC3250}">
      <dsp:nvSpPr>
        <dsp:cNvPr id="0" name=""/>
        <dsp:cNvSpPr/>
      </dsp:nvSpPr>
      <dsp:spPr>
        <a:xfrm>
          <a:off x="0" y="4654878"/>
          <a:ext cx="4683949" cy="93010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EE9C04-9255-4546-8551-D152CFCFDDB0}">
      <dsp:nvSpPr>
        <dsp:cNvPr id="0" name=""/>
        <dsp:cNvSpPr/>
      </dsp:nvSpPr>
      <dsp:spPr>
        <a:xfrm>
          <a:off x="281355" y="4864151"/>
          <a:ext cx="511556" cy="511556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BAFED8-05D1-4E4A-A964-2D00726DB05A}">
      <dsp:nvSpPr>
        <dsp:cNvPr id="0" name=""/>
        <dsp:cNvSpPr/>
      </dsp:nvSpPr>
      <dsp:spPr>
        <a:xfrm>
          <a:off x="1074268" y="4654878"/>
          <a:ext cx="3609680" cy="930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436" tIns="98436" rIns="98436" bIns="98436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Transparency is especially critical in healthcare, finance, and legal systems.</a:t>
          </a:r>
        </a:p>
      </dsp:txBody>
      <dsp:txXfrm>
        <a:off x="1074268" y="4654878"/>
        <a:ext cx="3609680" cy="93010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F15CC3-FFC6-44C5-94B6-A3569C9F93A7}">
      <dsp:nvSpPr>
        <dsp:cNvPr id="0" name=""/>
        <dsp:cNvSpPr/>
      </dsp:nvSpPr>
      <dsp:spPr>
        <a:xfrm>
          <a:off x="0" y="4366"/>
          <a:ext cx="4683949" cy="93010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85A772-A27A-4E64-8774-21BF006933E7}">
      <dsp:nvSpPr>
        <dsp:cNvPr id="0" name=""/>
        <dsp:cNvSpPr/>
      </dsp:nvSpPr>
      <dsp:spPr>
        <a:xfrm>
          <a:off x="281355" y="213639"/>
          <a:ext cx="511556" cy="51155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B98039-18F2-4A60-812B-FB036A7C73DD}">
      <dsp:nvSpPr>
        <dsp:cNvPr id="0" name=""/>
        <dsp:cNvSpPr/>
      </dsp:nvSpPr>
      <dsp:spPr>
        <a:xfrm>
          <a:off x="1074268" y="4366"/>
          <a:ext cx="3609680" cy="930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436" tIns="98436" rIns="98436" bIns="98436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Bias in AI systems often originates from biased training data or flawed design choices.</a:t>
          </a:r>
        </a:p>
      </dsp:txBody>
      <dsp:txXfrm>
        <a:off x="1074268" y="4366"/>
        <a:ext cx="3609680" cy="930102"/>
      </dsp:txXfrm>
    </dsp:sp>
    <dsp:sp modelId="{01457A76-7757-4B53-B94D-79C0F972D602}">
      <dsp:nvSpPr>
        <dsp:cNvPr id="0" name=""/>
        <dsp:cNvSpPr/>
      </dsp:nvSpPr>
      <dsp:spPr>
        <a:xfrm>
          <a:off x="0" y="1166994"/>
          <a:ext cx="4683949" cy="93010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C52DF4-3552-4BBA-B7CC-E3C110BE55A3}">
      <dsp:nvSpPr>
        <dsp:cNvPr id="0" name=""/>
        <dsp:cNvSpPr/>
      </dsp:nvSpPr>
      <dsp:spPr>
        <a:xfrm>
          <a:off x="281355" y="1376267"/>
          <a:ext cx="511556" cy="51155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D877B3-FF25-4FE7-B2DE-BA09B214E160}">
      <dsp:nvSpPr>
        <dsp:cNvPr id="0" name=""/>
        <dsp:cNvSpPr/>
      </dsp:nvSpPr>
      <dsp:spPr>
        <a:xfrm>
          <a:off x="1074268" y="1166994"/>
          <a:ext cx="3609680" cy="930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436" tIns="98436" rIns="98436" bIns="98436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Data bias occurs when datasets underrepresent certain populations.</a:t>
          </a:r>
        </a:p>
      </dsp:txBody>
      <dsp:txXfrm>
        <a:off x="1074268" y="1166994"/>
        <a:ext cx="3609680" cy="930102"/>
      </dsp:txXfrm>
    </dsp:sp>
    <dsp:sp modelId="{386C5079-1C58-478C-838A-0EF83D5E6051}">
      <dsp:nvSpPr>
        <dsp:cNvPr id="0" name=""/>
        <dsp:cNvSpPr/>
      </dsp:nvSpPr>
      <dsp:spPr>
        <a:xfrm>
          <a:off x="0" y="2329622"/>
          <a:ext cx="4683949" cy="93010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9AA838-786A-47AD-B5F1-308C82A6FCDD}">
      <dsp:nvSpPr>
        <dsp:cNvPr id="0" name=""/>
        <dsp:cNvSpPr/>
      </dsp:nvSpPr>
      <dsp:spPr>
        <a:xfrm>
          <a:off x="281355" y="2538895"/>
          <a:ext cx="511556" cy="51155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150C84-8A17-43E6-9D32-CBB27A4C3C57}">
      <dsp:nvSpPr>
        <dsp:cNvPr id="0" name=""/>
        <dsp:cNvSpPr/>
      </dsp:nvSpPr>
      <dsp:spPr>
        <a:xfrm>
          <a:off x="1074268" y="2329622"/>
          <a:ext cx="3609680" cy="930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436" tIns="98436" rIns="98436" bIns="98436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Algorithmic bias arises when system design unintentionally favors specific outcomes.</a:t>
          </a:r>
        </a:p>
      </dsp:txBody>
      <dsp:txXfrm>
        <a:off x="1074268" y="2329622"/>
        <a:ext cx="3609680" cy="930102"/>
      </dsp:txXfrm>
    </dsp:sp>
    <dsp:sp modelId="{C02AFD82-5A36-4E9F-8F8C-0F03B8B37E6B}">
      <dsp:nvSpPr>
        <dsp:cNvPr id="0" name=""/>
        <dsp:cNvSpPr/>
      </dsp:nvSpPr>
      <dsp:spPr>
        <a:xfrm>
          <a:off x="0" y="3492250"/>
          <a:ext cx="4683949" cy="93010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5A7403-8641-47A5-8730-C3E9C2FB86B6}">
      <dsp:nvSpPr>
        <dsp:cNvPr id="0" name=""/>
        <dsp:cNvSpPr/>
      </dsp:nvSpPr>
      <dsp:spPr>
        <a:xfrm>
          <a:off x="281355" y="3701523"/>
          <a:ext cx="511556" cy="51155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5C1838-B359-49F2-ACF4-BD53BC5405A3}">
      <dsp:nvSpPr>
        <dsp:cNvPr id="0" name=""/>
        <dsp:cNvSpPr/>
      </dsp:nvSpPr>
      <dsp:spPr>
        <a:xfrm>
          <a:off x="1074268" y="3492250"/>
          <a:ext cx="3609680" cy="930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436" tIns="98436" rIns="98436" bIns="98436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AI does not eliminate bias; instead, it can amplify and scale existing societal inequalities.</a:t>
          </a:r>
        </a:p>
      </dsp:txBody>
      <dsp:txXfrm>
        <a:off x="1074268" y="3492250"/>
        <a:ext cx="3609680" cy="930102"/>
      </dsp:txXfrm>
    </dsp:sp>
    <dsp:sp modelId="{C3EAEE88-AC6D-41D2-BB17-24347CA2FC88}">
      <dsp:nvSpPr>
        <dsp:cNvPr id="0" name=""/>
        <dsp:cNvSpPr/>
      </dsp:nvSpPr>
      <dsp:spPr>
        <a:xfrm>
          <a:off x="0" y="4654878"/>
          <a:ext cx="4683949" cy="93010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5A8764-88F0-4AD2-A262-161D2CBD4113}">
      <dsp:nvSpPr>
        <dsp:cNvPr id="0" name=""/>
        <dsp:cNvSpPr/>
      </dsp:nvSpPr>
      <dsp:spPr>
        <a:xfrm>
          <a:off x="281355" y="4864151"/>
          <a:ext cx="511556" cy="511556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AB72E4-5E3C-4DA8-9684-1CC087A2BD24}">
      <dsp:nvSpPr>
        <dsp:cNvPr id="0" name=""/>
        <dsp:cNvSpPr/>
      </dsp:nvSpPr>
      <dsp:spPr>
        <a:xfrm>
          <a:off x="1074268" y="4654878"/>
          <a:ext cx="3609680" cy="930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436" tIns="98436" rIns="98436" bIns="98436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Addressing bias requires careful data curation and continuous evaluation.</a:t>
          </a:r>
        </a:p>
      </dsp:txBody>
      <dsp:txXfrm>
        <a:off x="1074268" y="4654878"/>
        <a:ext cx="3609680" cy="93010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9880B7-FA5F-476C-8E9A-5E1EF8C936BF}">
      <dsp:nvSpPr>
        <dsp:cNvPr id="0" name=""/>
        <dsp:cNvSpPr/>
      </dsp:nvSpPr>
      <dsp:spPr>
        <a:xfrm>
          <a:off x="0" y="280883"/>
          <a:ext cx="4683949" cy="6762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When biased AI systems are deployed in real-world applications, they can cause serious harm.</a:t>
          </a:r>
        </a:p>
      </dsp:txBody>
      <dsp:txXfrm>
        <a:off x="33012" y="313895"/>
        <a:ext cx="4617925" cy="610236"/>
      </dsp:txXfrm>
    </dsp:sp>
    <dsp:sp modelId="{9DAA925D-7409-4E30-9140-1261B34A6067}">
      <dsp:nvSpPr>
        <dsp:cNvPr id="0" name=""/>
        <dsp:cNvSpPr/>
      </dsp:nvSpPr>
      <dsp:spPr>
        <a:xfrm>
          <a:off x="0" y="1006103"/>
          <a:ext cx="4683949" cy="676260"/>
        </a:xfrm>
        <a:prstGeom prst="roundRect">
          <a:avLst/>
        </a:prstGeom>
        <a:solidFill>
          <a:schemeClr val="accent2">
            <a:hueOff val="780253"/>
            <a:satOff val="-973"/>
            <a:lumOff val="22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Discriminatory outcomes may appear in:</a:t>
          </a:r>
        </a:p>
      </dsp:txBody>
      <dsp:txXfrm>
        <a:off x="33012" y="1039115"/>
        <a:ext cx="4617925" cy="610236"/>
      </dsp:txXfrm>
    </dsp:sp>
    <dsp:sp modelId="{AD5D491E-3048-44B5-BA97-F89CA9D9104B}">
      <dsp:nvSpPr>
        <dsp:cNvPr id="0" name=""/>
        <dsp:cNvSpPr/>
      </dsp:nvSpPr>
      <dsp:spPr>
        <a:xfrm>
          <a:off x="0" y="1731323"/>
          <a:ext cx="4683949" cy="676260"/>
        </a:xfrm>
        <a:prstGeom prst="round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- Hiring and recruitment systems</a:t>
          </a:r>
        </a:p>
      </dsp:txBody>
      <dsp:txXfrm>
        <a:off x="33012" y="1764335"/>
        <a:ext cx="4617925" cy="610236"/>
      </dsp:txXfrm>
    </dsp:sp>
    <dsp:sp modelId="{F85E1656-9778-4D3D-8D69-7E75B83A84A1}">
      <dsp:nvSpPr>
        <dsp:cNvPr id="0" name=""/>
        <dsp:cNvSpPr/>
      </dsp:nvSpPr>
      <dsp:spPr>
        <a:xfrm>
          <a:off x="0" y="2456543"/>
          <a:ext cx="4683949" cy="676260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- Credit and loan approvals</a:t>
          </a:r>
        </a:p>
      </dsp:txBody>
      <dsp:txXfrm>
        <a:off x="33012" y="2489555"/>
        <a:ext cx="4617925" cy="610236"/>
      </dsp:txXfrm>
    </dsp:sp>
    <dsp:sp modelId="{23924A51-2322-470D-B32F-4E6787378EEF}">
      <dsp:nvSpPr>
        <dsp:cNvPr id="0" name=""/>
        <dsp:cNvSpPr/>
      </dsp:nvSpPr>
      <dsp:spPr>
        <a:xfrm>
          <a:off x="0" y="3181763"/>
          <a:ext cx="4683949" cy="676260"/>
        </a:xfrm>
        <a:prstGeom prst="round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- Criminal justice risk assessments</a:t>
          </a:r>
        </a:p>
      </dsp:txBody>
      <dsp:txXfrm>
        <a:off x="33012" y="3214775"/>
        <a:ext cx="4617925" cy="610236"/>
      </dsp:txXfrm>
    </dsp:sp>
    <dsp:sp modelId="{835E798B-2E6E-4C38-9A35-4E38F8AD468A}">
      <dsp:nvSpPr>
        <dsp:cNvPr id="0" name=""/>
        <dsp:cNvSpPr/>
      </dsp:nvSpPr>
      <dsp:spPr>
        <a:xfrm>
          <a:off x="0" y="3906983"/>
          <a:ext cx="4683949" cy="676260"/>
        </a:xfrm>
        <a:prstGeom prst="roundRect">
          <a:avLst/>
        </a:prstGeom>
        <a:solidFill>
          <a:schemeClr val="accent2">
            <a:hueOff val="3901266"/>
            <a:satOff val="-4866"/>
            <a:lumOff val="114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- Healthcare prioritization</a:t>
          </a:r>
        </a:p>
      </dsp:txBody>
      <dsp:txXfrm>
        <a:off x="33012" y="3939995"/>
        <a:ext cx="4617925" cy="610236"/>
      </dsp:txXfrm>
    </dsp:sp>
    <dsp:sp modelId="{F37C4C0E-ADFB-44F2-9D07-02A2BBE90FB5}">
      <dsp:nvSpPr>
        <dsp:cNvPr id="0" name=""/>
        <dsp:cNvSpPr/>
      </dsp:nvSpPr>
      <dsp:spPr>
        <a:xfrm>
          <a:off x="0" y="4632203"/>
          <a:ext cx="4683949" cy="67626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Ethical AI demands proactive testing and auditing to detect and mitigate discriminatory impacts.</a:t>
          </a:r>
        </a:p>
      </dsp:txBody>
      <dsp:txXfrm>
        <a:off x="33012" y="4665215"/>
        <a:ext cx="4617925" cy="61023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DA0113-7E83-4F45-9E57-57DC6AEFAF24}">
      <dsp:nvSpPr>
        <dsp:cNvPr id="0" name=""/>
        <dsp:cNvSpPr/>
      </dsp:nvSpPr>
      <dsp:spPr>
        <a:xfrm>
          <a:off x="0" y="28053"/>
          <a:ext cx="4683949" cy="106287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AI-powered surveillance technologies such as facial recognition enable mass monitoring.</a:t>
          </a:r>
        </a:p>
      </dsp:txBody>
      <dsp:txXfrm>
        <a:off x="51885" y="79938"/>
        <a:ext cx="4580179" cy="959101"/>
      </dsp:txXfrm>
    </dsp:sp>
    <dsp:sp modelId="{5D4FB5B2-5A60-473D-9159-41B5EC916448}">
      <dsp:nvSpPr>
        <dsp:cNvPr id="0" name=""/>
        <dsp:cNvSpPr/>
      </dsp:nvSpPr>
      <dsp:spPr>
        <a:xfrm>
          <a:off x="0" y="1145645"/>
          <a:ext cx="4683949" cy="1062871"/>
        </a:xfrm>
        <a:prstGeom prst="roundRect">
          <a:avLst/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These systems can threaten privacy, freedom of expression, and civil liberties.</a:t>
          </a:r>
        </a:p>
      </dsp:txBody>
      <dsp:txXfrm>
        <a:off x="51885" y="1197530"/>
        <a:ext cx="4580179" cy="959101"/>
      </dsp:txXfrm>
    </dsp:sp>
    <dsp:sp modelId="{9F51557F-2322-4183-BFCA-29D940FD5B4E}">
      <dsp:nvSpPr>
        <dsp:cNvPr id="0" name=""/>
        <dsp:cNvSpPr/>
      </dsp:nvSpPr>
      <dsp:spPr>
        <a:xfrm>
          <a:off x="0" y="2263237"/>
          <a:ext cx="4683949" cy="1062871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Deepfake technology uses AI to create realistic fake audio and video content.</a:t>
          </a:r>
        </a:p>
      </dsp:txBody>
      <dsp:txXfrm>
        <a:off x="51885" y="2315122"/>
        <a:ext cx="4580179" cy="959101"/>
      </dsp:txXfrm>
    </dsp:sp>
    <dsp:sp modelId="{3CCDA2E7-2B32-4F4A-89E1-47AA70DD7E34}">
      <dsp:nvSpPr>
        <dsp:cNvPr id="0" name=""/>
        <dsp:cNvSpPr/>
      </dsp:nvSpPr>
      <dsp:spPr>
        <a:xfrm>
          <a:off x="0" y="3380829"/>
          <a:ext cx="4683949" cy="1062871"/>
        </a:xfrm>
        <a:prstGeom prst="roundRect">
          <a:avLst/>
        </a:prstGeom>
        <a:solidFill>
          <a:schemeClr val="accent2">
            <a:hueOff val="3511139"/>
            <a:satOff val="-4379"/>
            <a:lumOff val="10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Deepfakes pose risks including misinformation, reputational damage, and political manipulation.</a:t>
          </a:r>
        </a:p>
      </dsp:txBody>
      <dsp:txXfrm>
        <a:off x="51885" y="3432714"/>
        <a:ext cx="4580179" cy="959101"/>
      </dsp:txXfrm>
    </dsp:sp>
    <dsp:sp modelId="{AD25FF7B-BD30-46C2-892D-FBAB72CCCA77}">
      <dsp:nvSpPr>
        <dsp:cNvPr id="0" name=""/>
        <dsp:cNvSpPr/>
      </dsp:nvSpPr>
      <dsp:spPr>
        <a:xfrm>
          <a:off x="0" y="4498421"/>
          <a:ext cx="4683949" cy="1062871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Ethical safeguards and detection tools are essential.</a:t>
          </a:r>
        </a:p>
      </dsp:txBody>
      <dsp:txXfrm>
        <a:off x="51885" y="4550306"/>
        <a:ext cx="4580179" cy="95910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51A33B-A2BE-4E21-8991-08B9CE08E02E}">
      <dsp:nvSpPr>
        <dsp:cNvPr id="0" name=""/>
        <dsp:cNvSpPr/>
      </dsp:nvSpPr>
      <dsp:spPr>
        <a:xfrm>
          <a:off x="0" y="165773"/>
          <a:ext cx="4683949" cy="126477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AI should be designed to support and augment human workers, not replace human judgment entirely.</a:t>
          </a:r>
        </a:p>
      </dsp:txBody>
      <dsp:txXfrm>
        <a:off x="61741" y="227514"/>
        <a:ext cx="4560467" cy="1141288"/>
      </dsp:txXfrm>
    </dsp:sp>
    <dsp:sp modelId="{4664A825-4E25-49B2-9A52-4C3C4F923D4A}">
      <dsp:nvSpPr>
        <dsp:cNvPr id="0" name=""/>
        <dsp:cNvSpPr/>
      </dsp:nvSpPr>
      <dsp:spPr>
        <a:xfrm>
          <a:off x="0" y="1496783"/>
          <a:ext cx="4683949" cy="1264770"/>
        </a:xfrm>
        <a:prstGeom prst="round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Ethical workplace AI promotes productivity without excessive surveillance or unfair evaluation.</a:t>
          </a:r>
        </a:p>
      </dsp:txBody>
      <dsp:txXfrm>
        <a:off x="61741" y="1558524"/>
        <a:ext cx="4560467" cy="1141288"/>
      </dsp:txXfrm>
    </dsp:sp>
    <dsp:sp modelId="{87F6341D-391A-4B9A-B8A0-C4077AE16F6F}">
      <dsp:nvSpPr>
        <dsp:cNvPr id="0" name=""/>
        <dsp:cNvSpPr/>
      </dsp:nvSpPr>
      <dsp:spPr>
        <a:xfrm>
          <a:off x="0" y="2827793"/>
          <a:ext cx="4683949" cy="1264770"/>
        </a:xfrm>
        <a:prstGeom prst="round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A major ethical issue is responsibility when AI systems make mistakes.</a:t>
          </a:r>
        </a:p>
      </dsp:txBody>
      <dsp:txXfrm>
        <a:off x="61741" y="2889534"/>
        <a:ext cx="4560467" cy="1141288"/>
      </dsp:txXfrm>
    </dsp:sp>
    <dsp:sp modelId="{3BA4271C-7B78-4938-A9D9-094C548344B1}">
      <dsp:nvSpPr>
        <dsp:cNvPr id="0" name=""/>
        <dsp:cNvSpPr/>
      </dsp:nvSpPr>
      <dsp:spPr>
        <a:xfrm>
          <a:off x="0" y="4158803"/>
          <a:ext cx="4683949" cy="126477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Clear accountability frameworks are needed to determine liability among developers, users, and organizations.</a:t>
          </a:r>
        </a:p>
      </dsp:txBody>
      <dsp:txXfrm>
        <a:off x="61741" y="4220544"/>
        <a:ext cx="4560467" cy="114128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F38472-7C73-4B3D-8C46-77526360A982}">
      <dsp:nvSpPr>
        <dsp:cNvPr id="0" name=""/>
        <dsp:cNvSpPr/>
      </dsp:nvSpPr>
      <dsp:spPr>
        <a:xfrm>
          <a:off x="0" y="585263"/>
          <a:ext cx="4683949" cy="83537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AI automation will displace some jobs while creating new roles.</a:t>
          </a:r>
        </a:p>
      </dsp:txBody>
      <dsp:txXfrm>
        <a:off x="40780" y="626043"/>
        <a:ext cx="4602389" cy="753819"/>
      </dsp:txXfrm>
    </dsp:sp>
    <dsp:sp modelId="{4D42B864-95CC-433C-8BA6-2E15CD917701}">
      <dsp:nvSpPr>
        <dsp:cNvPr id="0" name=""/>
        <dsp:cNvSpPr/>
      </dsp:nvSpPr>
      <dsp:spPr>
        <a:xfrm>
          <a:off x="0" y="1481123"/>
          <a:ext cx="4683949" cy="835379"/>
        </a:xfrm>
        <a:prstGeom prst="roundRect">
          <a:avLst/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Ethical responsibility includes reskilling and supporting affected workers.</a:t>
          </a:r>
        </a:p>
      </dsp:txBody>
      <dsp:txXfrm>
        <a:off x="40780" y="1521903"/>
        <a:ext cx="4602389" cy="753819"/>
      </dsp:txXfrm>
    </dsp:sp>
    <dsp:sp modelId="{B6DE7F10-6A51-468D-95A6-E30AE41A207B}">
      <dsp:nvSpPr>
        <dsp:cNvPr id="0" name=""/>
        <dsp:cNvSpPr/>
      </dsp:nvSpPr>
      <dsp:spPr>
        <a:xfrm>
          <a:off x="0" y="2376983"/>
          <a:ext cx="4683949" cy="835379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Human trust in AI depends on transparency, reliability, and fairness.</a:t>
          </a:r>
        </a:p>
      </dsp:txBody>
      <dsp:txXfrm>
        <a:off x="40780" y="2417763"/>
        <a:ext cx="4602389" cy="753819"/>
      </dsp:txXfrm>
    </dsp:sp>
    <dsp:sp modelId="{C3418C75-627E-41C6-B27F-FE95F56FBCE6}">
      <dsp:nvSpPr>
        <dsp:cNvPr id="0" name=""/>
        <dsp:cNvSpPr/>
      </dsp:nvSpPr>
      <dsp:spPr>
        <a:xfrm>
          <a:off x="0" y="3272843"/>
          <a:ext cx="4683949" cy="835379"/>
        </a:xfrm>
        <a:prstGeom prst="roundRect">
          <a:avLst/>
        </a:prstGeom>
        <a:solidFill>
          <a:schemeClr val="accent2">
            <a:hueOff val="3511139"/>
            <a:satOff val="-4379"/>
            <a:lumOff val="10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Over-reliance on AI can be dangerous, while complete rejection limits benefits.</a:t>
          </a:r>
        </a:p>
      </dsp:txBody>
      <dsp:txXfrm>
        <a:off x="40780" y="3313623"/>
        <a:ext cx="4602389" cy="753819"/>
      </dsp:txXfrm>
    </dsp:sp>
    <dsp:sp modelId="{1F5725C5-8484-41F9-826D-19041DA63B8D}">
      <dsp:nvSpPr>
        <dsp:cNvPr id="0" name=""/>
        <dsp:cNvSpPr/>
      </dsp:nvSpPr>
      <dsp:spPr>
        <a:xfrm>
          <a:off x="0" y="4168703"/>
          <a:ext cx="4683949" cy="835379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Balanced trust is essential.</a:t>
          </a:r>
        </a:p>
      </dsp:txBody>
      <dsp:txXfrm>
        <a:off x="40780" y="4209483"/>
        <a:ext cx="4602389" cy="7538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95451" y="1043168"/>
            <a:ext cx="6334124" cy="1896547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4000" dirty="0"/>
              <a:t>Ethics in Human–AI Interaction</a:t>
            </a:r>
            <a:endParaRPr lang="en-US" sz="39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47826" y="3916068"/>
            <a:ext cx="6334124" cy="1543993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Navigating Trust, Transparency, and Responsibility</a:t>
            </a:r>
          </a:p>
          <a:p>
            <a:pPr algn="l">
              <a:lnSpc>
                <a:spcPct val="90000"/>
              </a:lnSpc>
            </a:pPr>
            <a:endParaRPr lang="ar-EG" dirty="0"/>
          </a:p>
          <a:p>
            <a:pPr>
              <a:lnSpc>
                <a:spcPct val="90000"/>
              </a:lnSpc>
            </a:pPr>
            <a:r>
              <a:rPr lang="en-US" dirty="0"/>
              <a:t>Dr. Ahmed Yousry</a:t>
            </a:r>
          </a:p>
        </p:txBody>
      </p:sp>
      <p:pic>
        <p:nvPicPr>
          <p:cNvPr id="7" name="Graphic 6" descr="Head with Gears">
            <a:extLst>
              <a:ext uri="{FF2B5EF4-FFF2-40B4-BE49-F238E27FC236}">
                <a16:creationId xmlns:a16="http://schemas.microsoft.com/office/drawing/2014/main" id="{DA10EE7A-B13F-3DC1-D033-7C57BB05A1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38162" y="2939715"/>
            <a:ext cx="966788" cy="9667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4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5583126"/>
          </a:xfrm>
        </p:spPr>
        <p:txBody>
          <a:bodyPr>
            <a:normAutofit/>
          </a:bodyPr>
          <a:lstStyle/>
          <a:p>
            <a:pPr algn="r">
              <a:lnSpc>
                <a:spcPct val="90000"/>
              </a:lnSpc>
            </a:pPr>
            <a:r>
              <a:rPr lang="en-US" sz="5400"/>
              <a:t>AI Replacing Jobs &amp; Human Trust in AI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E0A7363-7A9B-F5CA-1150-9486E074AAB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0925033"/>
              </p:ext>
            </p:extLst>
          </p:nvPr>
        </p:nvGraphicFramePr>
        <p:xfrm>
          <a:off x="3831401" y="1070800"/>
          <a:ext cx="4683949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5583126"/>
          </a:xfrm>
        </p:spPr>
        <p:txBody>
          <a:bodyPr>
            <a:normAutofit/>
          </a:bodyPr>
          <a:lstStyle/>
          <a:p>
            <a:pPr algn="r"/>
            <a:r>
              <a:rPr lang="en-US" sz="3900"/>
              <a:t>International AI Regulations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A9FA73B-CB8D-7FB7-E8DF-81374C72FEE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618103"/>
              </p:ext>
            </p:extLst>
          </p:nvPr>
        </p:nvGraphicFramePr>
        <p:xfrm>
          <a:off x="3831401" y="1070800"/>
          <a:ext cx="4683949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5583126"/>
          </a:xfrm>
        </p:spPr>
        <p:txBody>
          <a:bodyPr>
            <a:normAutofit/>
          </a:bodyPr>
          <a:lstStyle/>
          <a:p>
            <a:pPr algn="r"/>
            <a:r>
              <a:rPr lang="en-US" sz="7000"/>
              <a:t>Case Study: Biased Hiring AI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1243A33-C2E6-A66E-54DF-CBB8FAB2261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6469550"/>
              </p:ext>
            </p:extLst>
          </p:nvPr>
        </p:nvGraphicFramePr>
        <p:xfrm>
          <a:off x="3831401" y="1070800"/>
          <a:ext cx="4683949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5583126"/>
          </a:xfrm>
        </p:spPr>
        <p:txBody>
          <a:bodyPr>
            <a:normAutofit/>
          </a:bodyPr>
          <a:lstStyle/>
          <a:p>
            <a:pPr algn="r">
              <a:lnSpc>
                <a:spcPct val="90000"/>
              </a:lnSpc>
            </a:pPr>
            <a:r>
              <a:t>Case Study: Facial Recognition Misuse</a:t>
            </a:r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2EDCD9A-E3EE-DBD1-4FCC-555B72A91C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5078342"/>
              </p:ext>
            </p:extLst>
          </p:nvPr>
        </p:nvGraphicFramePr>
        <p:xfrm>
          <a:off x="3831401" y="1070800"/>
          <a:ext cx="4683949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5583126"/>
          </a:xfrm>
        </p:spPr>
        <p:txBody>
          <a:bodyPr>
            <a:normAutofit/>
          </a:bodyPr>
          <a:lstStyle/>
          <a:p>
            <a:pPr algn="r">
              <a:lnSpc>
                <a:spcPct val="90000"/>
              </a:lnSpc>
            </a:pPr>
            <a:r>
              <a:rPr lang="en-US" sz="6500"/>
              <a:t>Future of Ethical AI &amp; Human Role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5D3DD30-4B26-98A6-2BCC-AF6824E026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6268095"/>
              </p:ext>
            </p:extLst>
          </p:nvPr>
        </p:nvGraphicFramePr>
        <p:xfrm>
          <a:off x="3831401" y="1070800"/>
          <a:ext cx="4683949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5583126"/>
          </a:xfrm>
        </p:spPr>
        <p:txBody>
          <a:bodyPr>
            <a:normAutofit/>
          </a:bodyPr>
          <a:lstStyle/>
          <a:p>
            <a:pPr algn="r"/>
            <a:r>
              <a:rPr lang="en-US" sz="5400"/>
              <a:t>Summary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D570915-AC40-E5E7-7416-8AB4714F439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9442940"/>
              </p:ext>
            </p:extLst>
          </p:nvPr>
        </p:nvGraphicFramePr>
        <p:xfrm>
          <a:off x="3831401" y="1070800"/>
          <a:ext cx="4683949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5583126"/>
          </a:xfrm>
        </p:spPr>
        <p:txBody>
          <a:bodyPr>
            <a:normAutofit/>
          </a:bodyPr>
          <a:lstStyle/>
          <a:p>
            <a:pPr algn="r"/>
            <a:r>
              <a:rPr lang="en-US" sz="7000"/>
              <a:t>What are AI Ethics?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02DD8D5-02F8-7D20-C2DB-266709E247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2650399"/>
              </p:ext>
            </p:extLst>
          </p:nvPr>
        </p:nvGraphicFramePr>
        <p:xfrm>
          <a:off x="3831401" y="1070800"/>
          <a:ext cx="4683949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5583126"/>
          </a:xfrm>
        </p:spPr>
        <p:txBody>
          <a:bodyPr>
            <a:normAutofit/>
          </a:bodyPr>
          <a:lstStyle/>
          <a:p>
            <a:pPr algn="r">
              <a:lnSpc>
                <a:spcPct val="90000"/>
              </a:lnSpc>
            </a:pPr>
            <a:r>
              <a:rPr lang="en-US" sz="4900"/>
              <a:t>Privacy Concerns &amp; Data Ownership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7572A61-F99B-0D2F-AB8B-DEE3C9F457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7496072"/>
              </p:ext>
            </p:extLst>
          </p:nvPr>
        </p:nvGraphicFramePr>
        <p:xfrm>
          <a:off x="3831401" y="1070800"/>
          <a:ext cx="4683949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5583126"/>
          </a:xfrm>
        </p:spPr>
        <p:txBody>
          <a:bodyPr>
            <a:normAutofit/>
          </a:bodyPr>
          <a:lstStyle/>
          <a:p>
            <a:pPr algn="r"/>
            <a:r>
              <a:rPr lang="en-US" sz="5400"/>
              <a:t>Informed Consent in AI Systems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74C84E9-49EF-EDBB-B1E3-187B749EE4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0175927"/>
              </p:ext>
            </p:extLst>
          </p:nvPr>
        </p:nvGraphicFramePr>
        <p:xfrm>
          <a:off x="3831401" y="1070800"/>
          <a:ext cx="4683949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5583126"/>
          </a:xfrm>
        </p:spPr>
        <p:txBody>
          <a:bodyPr>
            <a:normAutofit/>
          </a:bodyPr>
          <a:lstStyle/>
          <a:p>
            <a:pPr algn="r">
              <a:lnSpc>
                <a:spcPct val="90000"/>
              </a:lnSpc>
            </a:pPr>
            <a:r>
              <a:rPr lang="en-US" sz="3900"/>
              <a:t>Transparency in AI Decisions &amp; Explainable AI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EF5DF31-8D93-39EC-673F-1FC63A74707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6856570"/>
              </p:ext>
            </p:extLst>
          </p:nvPr>
        </p:nvGraphicFramePr>
        <p:xfrm>
          <a:off x="3831401" y="1070800"/>
          <a:ext cx="4683949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5583126"/>
          </a:xfrm>
        </p:spPr>
        <p:txBody>
          <a:bodyPr>
            <a:normAutofit/>
          </a:bodyPr>
          <a:lstStyle/>
          <a:p>
            <a:pPr algn="r"/>
            <a:r>
              <a:rPr lang="en-US" sz="4900"/>
              <a:t>Bias in AI Algorithms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280429A-1A13-8B73-9A16-C1954F798D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7007713"/>
              </p:ext>
            </p:extLst>
          </p:nvPr>
        </p:nvGraphicFramePr>
        <p:xfrm>
          <a:off x="3831401" y="1070800"/>
          <a:ext cx="4683949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5583126"/>
          </a:xfrm>
        </p:spPr>
        <p:txBody>
          <a:bodyPr>
            <a:normAutofit/>
          </a:bodyPr>
          <a:lstStyle/>
          <a:p>
            <a:pPr algn="r"/>
            <a:r>
              <a:rPr lang="en-US" sz="3300"/>
              <a:t>Discrimination Risks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B01F28A-3772-AF72-2A84-71258594399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7060814"/>
              </p:ext>
            </p:extLst>
          </p:nvPr>
        </p:nvGraphicFramePr>
        <p:xfrm>
          <a:off x="3831401" y="1070800"/>
          <a:ext cx="4683949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5583126"/>
          </a:xfrm>
        </p:spPr>
        <p:txBody>
          <a:bodyPr>
            <a:normAutofit/>
          </a:bodyPr>
          <a:lstStyle/>
          <a:p>
            <a:pPr algn="r">
              <a:lnSpc>
                <a:spcPct val="90000"/>
              </a:lnSpc>
            </a:pPr>
            <a:r>
              <a:rPr lang="en-US" sz="3900"/>
              <a:t>AI, Surveillance, and Deepfake Challenges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0E70913-15E5-C26A-1446-94EA24460B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1766720"/>
              </p:ext>
            </p:extLst>
          </p:nvPr>
        </p:nvGraphicFramePr>
        <p:xfrm>
          <a:off x="3831401" y="1070800"/>
          <a:ext cx="4683949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5583126"/>
          </a:xfrm>
        </p:spPr>
        <p:txBody>
          <a:bodyPr>
            <a:normAutofit/>
          </a:bodyPr>
          <a:lstStyle/>
          <a:p>
            <a:pPr algn="r">
              <a:lnSpc>
                <a:spcPct val="90000"/>
              </a:lnSpc>
            </a:pPr>
            <a:r>
              <a:rPr lang="en-US" sz="3300"/>
              <a:t>Ethical Use of AI in Work &amp; Responsibility in AI Errors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281BCD0-33C5-1D7D-B9ED-DA6E74434EC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4109052"/>
              </p:ext>
            </p:extLst>
          </p:nvPr>
        </p:nvGraphicFramePr>
        <p:xfrm>
          <a:off x="3831401" y="1070800"/>
          <a:ext cx="4683949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946</Words>
  <Application>Microsoft Office PowerPoint</Application>
  <PresentationFormat>On-screen Show (4:3)</PresentationFormat>
  <Paragraphs>92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Ethics in Human–AI Interaction</vt:lpstr>
      <vt:lpstr>What are AI Ethics?</vt:lpstr>
      <vt:lpstr>Privacy Concerns &amp; Data Ownership</vt:lpstr>
      <vt:lpstr>Informed Consent in AI Systems</vt:lpstr>
      <vt:lpstr>Transparency in AI Decisions &amp; Explainable AI</vt:lpstr>
      <vt:lpstr>Bias in AI Algorithms</vt:lpstr>
      <vt:lpstr>Discrimination Risks</vt:lpstr>
      <vt:lpstr>AI, Surveillance, and Deepfake Challenges</vt:lpstr>
      <vt:lpstr>Ethical Use of AI in Work &amp; Responsibility in AI Errors</vt:lpstr>
      <vt:lpstr>AI Replacing Jobs &amp; Human Trust in AI</vt:lpstr>
      <vt:lpstr>International AI Regulations</vt:lpstr>
      <vt:lpstr>Case Study: Biased Hiring AI</vt:lpstr>
      <vt:lpstr>Case Study: Facial Recognition Misuse</vt:lpstr>
      <vt:lpstr>Future of Ethical AI &amp; Human Role</vt:lpstr>
      <vt:lpstr>Summary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Ethics in Human–AI Interaction</dc:title>
  <dc:subject/>
  <dc:creator/>
  <cp:keywords/>
  <dc:description>generated using python-pptx</dc:description>
  <cp:lastModifiedBy>Ahmed Yousry</cp:lastModifiedBy>
  <cp:revision>4</cp:revision>
  <dcterms:created xsi:type="dcterms:W3CDTF">2013-01-27T09:14:16Z</dcterms:created>
  <dcterms:modified xsi:type="dcterms:W3CDTF">2025-12-12T22:03:15Z</dcterms:modified>
  <cp:category/>
</cp:coreProperties>
</file>